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jpeg"/>
  <Override PartName="/ppt/media/image14.jpg" ContentType="image/jpeg"/>
  <Override PartName="/ppt/media/image15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82" r:id="rId6"/>
    <p:sldId id="263" r:id="rId7"/>
    <p:sldId id="264" r:id="rId8"/>
    <p:sldId id="266" r:id="rId9"/>
    <p:sldId id="267" r:id="rId10"/>
    <p:sldId id="269" r:id="rId11"/>
    <p:sldId id="283" r:id="rId12"/>
    <p:sldId id="285" r:id="rId13"/>
    <p:sldId id="276" r:id="rId14"/>
    <p:sldId id="286" r:id="rId15"/>
    <p:sldId id="284" r:id="rId16"/>
    <p:sldId id="287" r:id="rId17"/>
    <p:sldId id="271" r:id="rId18"/>
    <p:sldId id="272" r:id="rId19"/>
    <p:sldId id="274" r:id="rId20"/>
    <p:sldId id="275" r:id="rId21"/>
    <p:sldId id="288" r:id="rId22"/>
    <p:sldId id="277" r:id="rId23"/>
  </p:sldIdLst>
  <p:sldSz cx="18288000" cy="10287000"/>
  <p:notesSz cx="18288000" cy="10287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9A3C"/>
    <a:srgbClr val="89B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2943C-2812-4F78-9982-498C878115A2}" type="datetimeFigureOut">
              <a:rPr lang="de-AT" smtClean="0"/>
              <a:t>21.03.2022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88CAF-E120-4C11-BFF2-B259F6ECA72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6373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15379" y="6521113"/>
            <a:ext cx="16257240" cy="25577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rgbClr val="E7F1E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15379" y="6521113"/>
            <a:ext cx="16257240" cy="25577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rgbClr val="E7F1E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2F2F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2F2F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2F2F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3BA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248358"/>
            <a:ext cx="7492882" cy="703864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365522" cy="910506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81800" y="4540591"/>
            <a:ext cx="6743699" cy="57464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7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2F2F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2F2F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53547" y="4106505"/>
            <a:ext cx="12580905" cy="894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7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827639" y="3657263"/>
            <a:ext cx="8632720" cy="2714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6972839" y="9821268"/>
            <a:ext cx="1240155" cy="304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F2F2F0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www.lebenskreise.at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326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05337" y="5955838"/>
            <a:ext cx="8354059" cy="0"/>
          </a:xfrm>
          <a:custGeom>
            <a:avLst/>
            <a:gdLst/>
            <a:ahLst/>
            <a:cxnLst/>
            <a:rect l="l" t="t" r="r" b="b"/>
            <a:pathLst>
              <a:path w="8354059">
                <a:moveTo>
                  <a:pt x="0" y="0"/>
                </a:moveTo>
                <a:lnTo>
                  <a:pt x="8353512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05337" y="7646441"/>
            <a:ext cx="8354059" cy="0"/>
          </a:xfrm>
          <a:custGeom>
            <a:avLst/>
            <a:gdLst/>
            <a:ahLst/>
            <a:cxnLst/>
            <a:rect l="l" t="t" r="r" b="b"/>
            <a:pathLst>
              <a:path w="8354059">
                <a:moveTo>
                  <a:pt x="0" y="0"/>
                </a:moveTo>
                <a:lnTo>
                  <a:pt x="8353512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6280" y="7902888"/>
            <a:ext cx="1304924" cy="8381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36280" y="5009766"/>
            <a:ext cx="1304924" cy="8000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36280" y="6335060"/>
            <a:ext cx="1609724" cy="80009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6000" y="1158514"/>
            <a:ext cx="7368540" cy="37833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sz="9000" spc="-8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HERZLICH </a:t>
            </a:r>
            <a:r>
              <a:rPr sz="9000" spc="-7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9000" spc="-7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</a:t>
            </a:r>
            <a:r>
              <a:rPr sz="9000" spc="-4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sz="9000" spc="9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LL</a:t>
            </a:r>
            <a:r>
              <a:rPr sz="9000" spc="19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sz="9000" spc="-3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sz="9000" spc="-24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MM</a:t>
            </a:r>
            <a:r>
              <a:rPr sz="9000" spc="4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900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sz="9000" spc="-8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endParaRPr sz="9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700" marR="2399665">
              <a:lnSpc>
                <a:spcPct val="108800"/>
              </a:lnSpc>
              <a:spcBef>
                <a:spcPts val="910"/>
              </a:spcBef>
            </a:pPr>
            <a:r>
              <a:rPr sz="2700" spc="15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Wir</a:t>
            </a:r>
            <a:r>
              <a:rPr sz="2700" spc="-20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700" spc="17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starten</a:t>
            </a:r>
            <a:r>
              <a:rPr sz="2700" spc="-19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700" spc="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pünktlich</a:t>
            </a:r>
            <a:r>
              <a:rPr sz="2700" spc="-19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700" spc="22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um</a:t>
            </a:r>
            <a:r>
              <a:rPr sz="2700" spc="-20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700" spc="10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9:30 </a:t>
            </a:r>
            <a:r>
              <a:rPr sz="2700" spc="-82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700" spc="4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Ich</a:t>
            </a:r>
            <a:r>
              <a:rPr sz="2700" spc="-19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700" spc="1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freue</a:t>
            </a:r>
            <a:r>
              <a:rPr sz="2700" spc="-19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700" spc="17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mich</a:t>
            </a:r>
            <a:r>
              <a:rPr sz="2700" spc="-19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700" spc="14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auf</a:t>
            </a:r>
            <a:r>
              <a:rPr sz="2700" spc="-19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700" spc="14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Dich</a:t>
            </a:r>
            <a:endParaRPr sz="27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87872" y="5145151"/>
            <a:ext cx="52387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204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sz="3200" spc="2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endParaRPr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84994" y="4941987"/>
            <a:ext cx="7278370" cy="882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100"/>
              </a:spcBef>
            </a:pPr>
            <a:r>
              <a:rPr sz="2650" spc="-2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Richte</a:t>
            </a:r>
            <a:r>
              <a:rPr sz="2650" spc="-15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650" spc="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</a:t>
            </a:r>
            <a:r>
              <a:rPr sz="2650" spc="-1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650" spc="-4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etwas</a:t>
            </a:r>
            <a:r>
              <a:rPr sz="2650" spc="-1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650" spc="-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zu</a:t>
            </a:r>
            <a:r>
              <a:rPr sz="2650" spc="-1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65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trinken</a:t>
            </a:r>
            <a:r>
              <a:rPr sz="2650" spc="-15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650" spc="-3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</a:t>
            </a:r>
            <a:r>
              <a:rPr sz="2650" spc="-1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650" spc="-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einen</a:t>
            </a:r>
            <a:r>
              <a:rPr sz="2650" spc="-1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650" spc="-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Snack,</a:t>
            </a:r>
            <a:r>
              <a:rPr sz="2650" spc="-1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650" spc="-9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wenn </a:t>
            </a:r>
            <a:r>
              <a:rPr sz="2650" spc="-8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650" spc="-2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</a:t>
            </a:r>
            <a:r>
              <a:rPr sz="2650" spc="-15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650" spc="-3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magst.</a:t>
            </a:r>
            <a:endParaRPr sz="26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887872" y="6490116"/>
            <a:ext cx="55435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spc="204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02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887872" y="8194768"/>
            <a:ext cx="55435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200" spc="204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03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9984994" y="6289968"/>
            <a:ext cx="6514465" cy="1735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2800" spc="2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sz="2800" spc="-2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sz="2800" spc="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ss</a:t>
            </a:r>
            <a:r>
              <a:rPr sz="2800" spc="-8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2800" spc="-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sz="2800" spc="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sz="2800" spc="-8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2800" spc="-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sz="2800" spc="-2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sz="2800" spc="-12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sz="2800" spc="-8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2800" spc="5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sz="2800" spc="-2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sz="2800" spc="-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19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</a:t>
            </a:r>
            <a:r>
              <a:rPr sz="2800" spc="-2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ä</a:t>
            </a:r>
            <a:r>
              <a:rPr sz="2800" spc="-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sz="2800" spc="5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sz="2800" spc="-8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2800" spc="-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sz="2800" spc="-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sz="2800" spc="-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sz="2800" spc="-8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2800" spc="-12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sz="2800" spc="-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23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</a:t>
            </a:r>
            <a:r>
              <a:rPr sz="2800" spc="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sz="2800" spc="5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sz="2800" spc="-4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</a:t>
            </a:r>
            <a:r>
              <a:rPr sz="2800" spc="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sz="2800" spc="-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sz="2800" spc="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sz="2800" spc="-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  </a:t>
            </a:r>
            <a:r>
              <a:rPr sz="280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eingeschalten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2905"/>
              </a:spcBef>
            </a:pPr>
            <a:r>
              <a:rPr sz="2800" spc="-2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Mikrofon</a:t>
            </a:r>
            <a:r>
              <a:rPr sz="2800" spc="-1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4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stumm</a:t>
            </a:r>
            <a:r>
              <a:rPr sz="2800" spc="-1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schalten,</a:t>
            </a:r>
            <a:r>
              <a:rPr sz="2800" spc="-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2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damit</a:t>
            </a:r>
            <a:r>
              <a:rPr sz="2800" spc="-1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4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wir</a:t>
            </a:r>
            <a:r>
              <a:rPr sz="2800" spc="-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3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die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84994" y="7999912"/>
            <a:ext cx="677735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sz="280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Hintergrundgeräusch </a:t>
            </a:r>
            <a:r>
              <a:rPr sz="2800" spc="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nicht </a:t>
            </a:r>
            <a:r>
              <a:rPr sz="280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alle </a:t>
            </a:r>
            <a:r>
              <a:rPr sz="2800" spc="-4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hören. </a:t>
            </a:r>
            <a:r>
              <a:rPr sz="2800" spc="-10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Du </a:t>
            </a:r>
            <a:r>
              <a:rPr sz="2800" spc="-10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kannst</a:t>
            </a:r>
            <a:r>
              <a:rPr sz="2800" spc="-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</a:t>
            </a:r>
            <a:r>
              <a:rPr sz="2800" spc="-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3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jederzeit</a:t>
            </a:r>
            <a:r>
              <a:rPr sz="2800" spc="-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2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für</a:t>
            </a:r>
            <a:r>
              <a:rPr sz="2800" spc="-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Fragen</a:t>
            </a:r>
            <a:r>
              <a:rPr sz="2800" spc="-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oder</a:t>
            </a:r>
            <a:r>
              <a:rPr sz="2800" spc="-1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Beiträge </a:t>
            </a:r>
            <a:r>
              <a:rPr sz="2800" spc="-8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800" spc="-2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einschalten.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46678" y="9860912"/>
            <a:ext cx="238124" cy="238124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0029" y="-377102"/>
            <a:ext cx="14336680" cy="102869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08292" y="2034502"/>
            <a:ext cx="5546090" cy="25058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8100" spc="-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 war mir zu viel</a:t>
            </a:r>
            <a:endParaRPr sz="8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10469" y="4991100"/>
            <a:ext cx="5048885" cy="200099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95"/>
              </a:spcBef>
            </a:pPr>
            <a:r>
              <a:rPr lang="de-DE" sz="2400" spc="1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Wenn ich an die Zeit seit Helgas Diagnose denke, dann stelle ich rückblickend und für die Zukunft fest, dass mir …</a:t>
            </a:r>
          </a:p>
          <a:p>
            <a:pPr marL="12700" marR="5080">
              <a:lnSpc>
                <a:spcPct val="108300"/>
              </a:lnSpc>
              <a:spcBef>
                <a:spcPts val="95"/>
              </a:spcBef>
            </a:pPr>
            <a:r>
              <a:rPr lang="de-DE" sz="2400" spc="1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 zu viel war</a:t>
            </a:r>
            <a:endParaRPr lang="de-DE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46678" y="9860911"/>
            <a:ext cx="238124" cy="238124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1D4F78B-43CB-4E15-820A-B0A740644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545" y="4540316"/>
            <a:ext cx="5382015" cy="3689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113520" y="5353704"/>
            <a:ext cx="7125334" cy="993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95"/>
              </a:spcBef>
            </a:pPr>
            <a:r>
              <a:rPr lang="de-DE" sz="2000" spc="1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Wenn ich an die Zeit seit Helgas Diagnose denke, dann stelle ich rückblickend und für die Zukunft fest, dass das für mich noch offen ist. </a:t>
            </a:r>
            <a:endParaRPr lang="de-DE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003622" y="2039151"/>
            <a:ext cx="7011670" cy="26597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8600" spc="5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 ist für mich noch offen</a:t>
            </a:r>
            <a:endParaRPr sz="8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6678" y="9860911"/>
            <a:ext cx="238124" cy="23812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70CE7C2-4B13-4335-B54D-78107DEC8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597" y="2261480"/>
            <a:ext cx="6073003" cy="4056623"/>
          </a:xfrm>
          <a:prstGeom prst="ellipse">
            <a:avLst/>
          </a:prstGeom>
          <a:ln>
            <a:solidFill>
              <a:srgbClr val="89BA4E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1247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2F0"/>
          </a:solidFill>
        </p:spPr>
        <p:txBody>
          <a:bodyPr wrap="square" lIns="0" tIns="0" rIns="0" bIns="0" rtlCol="0"/>
          <a:lstStyle/>
          <a:p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5"/>
            <a:ext cx="6483300" cy="10286993"/>
            <a:chOff x="0" y="5"/>
            <a:chExt cx="6483300" cy="1028699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"/>
              <a:ext cx="6483300" cy="55805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599842"/>
              <a:ext cx="4627475" cy="568715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336532" y="2197588"/>
            <a:ext cx="7456170" cy="1671034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6450"/>
              </a:lnSpc>
              <a:spcBef>
                <a:spcPts val="229"/>
              </a:spcBef>
            </a:pPr>
            <a:r>
              <a:rPr lang="de-AT" sz="5400" spc="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Meine Erkenntnisse für die Zukunft:</a:t>
            </a:r>
            <a:endParaRPr sz="5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36532" y="6602072"/>
            <a:ext cx="6385560" cy="15318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de-AT" sz="2400" spc="3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Ich werde wieder …</a:t>
            </a:r>
            <a:endParaRPr lang="de-AT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de-AT" sz="2400" spc="3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Ich werde besser auf mich achten, indem ich…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de-AT" sz="2400" spc="3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Ich werde … nicht mehr machen</a:t>
            </a: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de-AT" sz="2400" spc="3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Ich werde mehr….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6678" y="9860922"/>
            <a:ext cx="238124" cy="23812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04436CA-ED0A-40AF-BB6A-951BABCFB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3" y="2819048"/>
            <a:ext cx="7456170" cy="4575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1742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1318" y="0"/>
            <a:ext cx="14336680" cy="102869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91446" y="1943100"/>
            <a:ext cx="6925537" cy="4326634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1320"/>
              </a:lnSpc>
              <a:spcBef>
                <a:spcPts val="340"/>
              </a:spcBef>
            </a:pPr>
            <a:r>
              <a:rPr lang="de-AT" sz="8800" spc="-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 brauche ich jetzt/später für mich</a:t>
            </a:r>
            <a:endParaRPr sz="8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683390" y="8157845"/>
            <a:ext cx="1332230" cy="3721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250" spc="4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sz="2250" spc="-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</a:t>
            </a:r>
            <a:r>
              <a:rPr sz="2250" spc="14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sz="2250" spc="-9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sz="2250" spc="-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sz="2250" spc="-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</a:t>
            </a:r>
            <a:r>
              <a:rPr sz="2250" spc="14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sz="2250" spc="-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sz="225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endParaRPr sz="22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321F3DD-3268-472F-A35A-2AC6B3C1F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279" y="4457700"/>
            <a:ext cx="6705275" cy="4470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2F0"/>
          </a:solidFill>
        </p:spPr>
        <p:txBody>
          <a:bodyPr wrap="square" lIns="0" tIns="0" rIns="0" bIns="0" rtlCol="0"/>
          <a:lstStyle/>
          <a:p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5"/>
            <a:ext cx="6483300" cy="10286993"/>
            <a:chOff x="0" y="5"/>
            <a:chExt cx="6483300" cy="1028699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"/>
              <a:ext cx="6483300" cy="55805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599842"/>
              <a:ext cx="4627475" cy="568715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336532" y="2197588"/>
            <a:ext cx="7456170" cy="2737928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spcBef>
                <a:spcPts val="229"/>
              </a:spcBef>
            </a:pPr>
            <a:r>
              <a:rPr lang="de-AT" sz="8800" spc="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 brauche ich vom Team</a:t>
            </a:r>
            <a:endParaRPr sz="8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20782" y="5387896"/>
            <a:ext cx="6385560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de-AT" sz="2400" spc="3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Austausch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46678" y="9860922"/>
            <a:ext cx="238124" cy="23812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98A6CF5-D29E-451C-929A-F9841EB70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75" y="2828366"/>
            <a:ext cx="6945400" cy="46302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5850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05337" y="5955838"/>
            <a:ext cx="8354059" cy="0"/>
          </a:xfrm>
          <a:custGeom>
            <a:avLst/>
            <a:gdLst/>
            <a:ahLst/>
            <a:cxnLst/>
            <a:rect l="l" t="t" r="r" b="b"/>
            <a:pathLst>
              <a:path w="8354059">
                <a:moveTo>
                  <a:pt x="0" y="0"/>
                </a:moveTo>
                <a:lnTo>
                  <a:pt x="8353512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05337" y="7646441"/>
            <a:ext cx="8354059" cy="0"/>
          </a:xfrm>
          <a:custGeom>
            <a:avLst/>
            <a:gdLst/>
            <a:ahLst/>
            <a:cxnLst/>
            <a:rect l="l" t="t" r="r" b="b"/>
            <a:pathLst>
              <a:path w="8354059">
                <a:moveTo>
                  <a:pt x="0" y="0"/>
                </a:moveTo>
                <a:lnTo>
                  <a:pt x="8353512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6000" y="1158514"/>
            <a:ext cx="7368540" cy="278601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lang="de-AT" sz="9000" spc="-8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 brauche ich vom Team </a:t>
            </a:r>
            <a:endParaRPr sz="9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84994" y="4941987"/>
            <a:ext cx="7278370" cy="4501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100"/>
              </a:spcBef>
            </a:pPr>
            <a:r>
              <a:rPr lang="de-AT" sz="280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Heute</a:t>
            </a:r>
            <a:endParaRPr sz="2800" spc="-15" dirty="0">
              <a:solidFill>
                <a:srgbClr val="83BA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84994" y="6289968"/>
            <a:ext cx="6514465" cy="453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lang="de-AT" sz="280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zukünftigen ähnlichen Situationen</a:t>
            </a:r>
            <a:endParaRPr sz="2800" spc="-15" dirty="0">
              <a:solidFill>
                <a:srgbClr val="83BA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84994" y="7999912"/>
            <a:ext cx="6777355" cy="453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lang="de-AT" sz="280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Generell</a:t>
            </a:r>
            <a:endParaRPr sz="2800" spc="-15" dirty="0">
              <a:solidFill>
                <a:srgbClr val="83BA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84777" y="9847345"/>
            <a:ext cx="238124" cy="2381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16762349" y="9821268"/>
            <a:ext cx="1450645" cy="2750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Lebenskreise</a:t>
            </a:r>
            <a:r>
              <a:rPr lang="de-AT" spc="-5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.at</a:t>
            </a:r>
            <a:endParaRPr spc="-5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1367F3-9DE6-4596-8F15-D2D226350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79" y="5955838"/>
            <a:ext cx="2667000" cy="169060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7C087F9-E408-421C-BACC-AAE6FB683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312" y="4207453"/>
            <a:ext cx="2650456" cy="13949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7ACC674-15FA-41C5-9EC2-C3D016A89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78" y="7999912"/>
            <a:ext cx="2666999" cy="16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75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021039" y="6347494"/>
            <a:ext cx="7125334" cy="3291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95"/>
              </a:spcBef>
            </a:pPr>
            <a:r>
              <a:rPr lang="de-DE" sz="2000" spc="1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Austausch</a:t>
            </a:r>
            <a:endParaRPr lang="de-DE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003622" y="2039151"/>
            <a:ext cx="7011670" cy="39831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8600" spc="5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 brauche ich von der Leitung</a:t>
            </a:r>
            <a:endParaRPr sz="8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6678" y="9860911"/>
            <a:ext cx="238124" cy="23812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BFC6ADB-6C38-467E-84F9-3EB69B693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866687"/>
            <a:ext cx="5715000" cy="381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5021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32619" y="3229193"/>
            <a:ext cx="4893181" cy="2998257"/>
          </a:xfrm>
          <a:prstGeom prst="rect">
            <a:avLst/>
          </a:prstGeom>
        </p:spPr>
        <p:txBody>
          <a:bodyPr vert="horz" wrap="square" lIns="0" tIns="718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60"/>
              </a:spcBef>
            </a:pPr>
            <a:r>
              <a:rPr sz="9600" spc="300" dirty="0">
                <a:latin typeface="Calibri Light" panose="020F0302020204030204" pitchFamily="34" charset="0"/>
                <a:cs typeface="Calibri Light" panose="020F0302020204030204" pitchFamily="34" charset="0"/>
              </a:rPr>
              <a:t>TEIL III</a:t>
            </a:r>
          </a:p>
          <a:p>
            <a:pPr marL="12700">
              <a:lnSpc>
                <a:spcPct val="100000"/>
              </a:lnSpc>
              <a:spcBef>
                <a:spcPts val="2030"/>
              </a:spcBef>
            </a:pPr>
            <a:r>
              <a:rPr lang="de-AT" sz="3500" spc="135" dirty="0">
                <a:latin typeface="Calibri Light" panose="020F0302020204030204" pitchFamily="34" charset="0"/>
                <a:cs typeface="Calibri Light" panose="020F0302020204030204" pitchFamily="34" charset="0"/>
              </a:rPr>
              <a:t>Rituale entwickeln</a:t>
            </a:r>
            <a:endParaRPr lang="de-AT"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6678" y="9860898"/>
            <a:ext cx="238124" cy="2381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2F0"/>
          </a:solidFill>
        </p:spPr>
        <p:txBody>
          <a:bodyPr wrap="square" lIns="0" tIns="0" rIns="0" bIns="0" rtlCol="0"/>
          <a:lstStyle/>
          <a:p>
            <a:endParaRPr lang="de-AT"/>
          </a:p>
        </p:txBody>
      </p:sp>
      <p:sp>
        <p:nvSpPr>
          <p:cNvPr id="3" name="object 3"/>
          <p:cNvSpPr txBox="1"/>
          <p:nvPr/>
        </p:nvSpPr>
        <p:spPr>
          <a:xfrm>
            <a:off x="1029165" y="5961806"/>
            <a:ext cx="4319270" cy="31695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lang="de-AT" sz="2400" spc="-10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Rituale sollen Halt geben und in der Trauer das bewusste Erinnern, Abschied nehmen und den Blick in die Zukunft möglich machen.</a:t>
            </a:r>
          </a:p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lang="de-AT" sz="2400" spc="-10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 soll individuell entwickelt werden und auf die Möglichkeiten der Durchführung Rücksicht genommen werden.</a:t>
            </a:r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16000" y="1155672"/>
            <a:ext cx="4980305" cy="3068788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7880"/>
              </a:lnSpc>
              <a:spcBef>
                <a:spcPts val="229"/>
              </a:spcBef>
            </a:pPr>
            <a:r>
              <a:rPr lang="de-AT" sz="6600" spc="60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 entwickeln wir ein Ritual</a:t>
            </a:r>
            <a:endParaRPr sz="6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014211" y="1946295"/>
            <a:ext cx="15417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2800" spc="-120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Gefühle 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82386" y="4120959"/>
            <a:ext cx="2230755" cy="4406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de-AT" sz="2700" spc="20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Wünsche </a:t>
            </a:r>
            <a:endParaRPr sz="27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14211" y="4120471"/>
            <a:ext cx="192098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2800" spc="45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Erwartungen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82386" y="8793674"/>
            <a:ext cx="55911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2800" spc="-45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ENTWICKELN UND MÖGLICH MACHEN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82386" y="1946295"/>
            <a:ext cx="156161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2800" spc="15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Gedanken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91800" y="6580448"/>
            <a:ext cx="15240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2800" spc="-60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Abschied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82386" y="6580448"/>
            <a:ext cx="177609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2800" spc="5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Erinnerung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599850" y="3129760"/>
            <a:ext cx="9658985" cy="0"/>
          </a:xfrm>
          <a:custGeom>
            <a:avLst/>
            <a:gdLst/>
            <a:ahLst/>
            <a:cxnLst/>
            <a:rect l="l" t="t" r="r" b="b"/>
            <a:pathLst>
              <a:path w="9658985">
                <a:moveTo>
                  <a:pt x="0" y="0"/>
                </a:moveTo>
                <a:lnTo>
                  <a:pt x="9658406" y="0"/>
                </a:lnTo>
              </a:path>
            </a:pathLst>
          </a:custGeom>
          <a:ln w="9524">
            <a:solidFill>
              <a:srgbClr val="0E29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99850" y="5626905"/>
            <a:ext cx="9658985" cy="0"/>
          </a:xfrm>
          <a:custGeom>
            <a:avLst/>
            <a:gdLst/>
            <a:ahLst/>
            <a:cxnLst/>
            <a:rect l="l" t="t" r="r" b="b"/>
            <a:pathLst>
              <a:path w="9658985">
                <a:moveTo>
                  <a:pt x="0" y="0"/>
                </a:moveTo>
                <a:lnTo>
                  <a:pt x="9658406" y="0"/>
                </a:lnTo>
              </a:path>
            </a:pathLst>
          </a:custGeom>
          <a:ln w="9524">
            <a:solidFill>
              <a:srgbClr val="0E29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99850" y="8079450"/>
            <a:ext cx="9658985" cy="0"/>
          </a:xfrm>
          <a:custGeom>
            <a:avLst/>
            <a:gdLst/>
            <a:ahLst/>
            <a:cxnLst/>
            <a:rect l="l" t="t" r="r" b="b"/>
            <a:pathLst>
              <a:path w="9658985">
                <a:moveTo>
                  <a:pt x="0" y="0"/>
                </a:moveTo>
                <a:lnTo>
                  <a:pt x="9658406" y="0"/>
                </a:lnTo>
              </a:path>
            </a:pathLst>
          </a:custGeom>
          <a:ln w="9524">
            <a:solidFill>
              <a:srgbClr val="0E29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6678" y="9860911"/>
            <a:ext cx="238124" cy="238124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16972839" y="9821268"/>
            <a:ext cx="1240155" cy="2750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>
                <a:solidFill>
                  <a:schemeClr val="accent3">
                    <a:lumMod val="75000"/>
                  </a:schemeClr>
                </a:solidFill>
              </a:rPr>
              <a:t>Lebenskreise</a:t>
            </a: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DC434247-B979-40EF-B692-EBA9A6BFEACB}"/>
              </a:ext>
            </a:extLst>
          </p:cNvPr>
          <p:cNvSpPr txBox="1"/>
          <p:nvPr/>
        </p:nvSpPr>
        <p:spPr>
          <a:xfrm>
            <a:off x="15717055" y="1924423"/>
            <a:ext cx="15417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2800" spc="-120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SAMMELN 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FE5DB824-1A4C-4618-8C2F-385884F8301F}"/>
              </a:ext>
            </a:extLst>
          </p:cNvPr>
          <p:cNvSpPr txBox="1"/>
          <p:nvPr/>
        </p:nvSpPr>
        <p:spPr>
          <a:xfrm>
            <a:off x="15803698" y="4152273"/>
            <a:ext cx="202710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2800" spc="-120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FORMULIEREN 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54DB84A2-5A25-430D-B4DD-DCAF607254BF}"/>
              </a:ext>
            </a:extLst>
          </p:cNvPr>
          <p:cNvSpPr txBox="1"/>
          <p:nvPr/>
        </p:nvSpPr>
        <p:spPr>
          <a:xfrm>
            <a:off x="12976306" y="6570391"/>
            <a:ext cx="15240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2800" spc="-60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Zukunft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" name="object 10">
            <a:extLst>
              <a:ext uri="{FF2B5EF4-FFF2-40B4-BE49-F238E27FC236}">
                <a16:creationId xmlns:a16="http://schemas.microsoft.com/office/drawing/2014/main" id="{F7AE4D2E-1CFC-4C2C-A738-76D010C61073}"/>
              </a:ext>
            </a:extLst>
          </p:cNvPr>
          <p:cNvSpPr txBox="1"/>
          <p:nvPr/>
        </p:nvSpPr>
        <p:spPr>
          <a:xfrm>
            <a:off x="15818352" y="6528805"/>
            <a:ext cx="15240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2800" spc="-60" dirty="0">
                <a:solidFill>
                  <a:srgbClr val="73737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INHALTE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951318" y="11"/>
            <a:ext cx="14337030" cy="10287000"/>
            <a:chOff x="3951318" y="11"/>
            <a:chExt cx="1433703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1318" y="11"/>
              <a:ext cx="14336680" cy="102869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46678" y="9860910"/>
              <a:ext cx="238124" cy="2381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751949" y="3876026"/>
              <a:ext cx="7179309" cy="1061720"/>
            </a:xfrm>
            <a:custGeom>
              <a:avLst/>
              <a:gdLst/>
              <a:ahLst/>
              <a:cxnLst/>
              <a:rect l="l" t="t" r="r" b="b"/>
              <a:pathLst>
                <a:path w="7179309" h="1061720">
                  <a:moveTo>
                    <a:pt x="708088" y="168833"/>
                  </a:moveTo>
                  <a:lnTo>
                    <a:pt x="706475" y="158610"/>
                  </a:lnTo>
                  <a:lnTo>
                    <a:pt x="701929" y="149504"/>
                  </a:lnTo>
                  <a:lnTo>
                    <a:pt x="686320" y="124968"/>
                  </a:lnTo>
                  <a:lnTo>
                    <a:pt x="694690" y="112496"/>
                  </a:lnTo>
                  <a:lnTo>
                    <a:pt x="697255" y="107886"/>
                  </a:lnTo>
                  <a:lnTo>
                    <a:pt x="704215" y="88544"/>
                  </a:lnTo>
                  <a:lnTo>
                    <a:pt x="705192" y="67525"/>
                  </a:lnTo>
                  <a:lnTo>
                    <a:pt x="700227" y="47078"/>
                  </a:lnTo>
                  <a:lnTo>
                    <a:pt x="639546" y="14312"/>
                  </a:lnTo>
                  <a:lnTo>
                    <a:pt x="591096" y="8597"/>
                  </a:lnTo>
                  <a:lnTo>
                    <a:pt x="530694" y="6299"/>
                  </a:lnTo>
                  <a:lnTo>
                    <a:pt x="461137" y="9055"/>
                  </a:lnTo>
                  <a:lnTo>
                    <a:pt x="415759" y="13754"/>
                  </a:lnTo>
                  <a:lnTo>
                    <a:pt x="369341" y="21488"/>
                  </a:lnTo>
                  <a:lnTo>
                    <a:pt x="322313" y="33413"/>
                  </a:lnTo>
                  <a:lnTo>
                    <a:pt x="275107" y="50736"/>
                  </a:lnTo>
                  <a:lnTo>
                    <a:pt x="228142" y="74625"/>
                  </a:lnTo>
                  <a:lnTo>
                    <a:pt x="181876" y="106260"/>
                  </a:lnTo>
                  <a:lnTo>
                    <a:pt x="136702" y="146824"/>
                  </a:lnTo>
                  <a:lnTo>
                    <a:pt x="108458" y="180975"/>
                  </a:lnTo>
                  <a:lnTo>
                    <a:pt x="82105" y="222669"/>
                  </a:lnTo>
                  <a:lnTo>
                    <a:pt x="58420" y="269506"/>
                  </a:lnTo>
                  <a:lnTo>
                    <a:pt x="38100" y="319087"/>
                  </a:lnTo>
                  <a:lnTo>
                    <a:pt x="21920" y="368998"/>
                  </a:lnTo>
                  <a:lnTo>
                    <a:pt x="10591" y="416826"/>
                  </a:lnTo>
                  <a:lnTo>
                    <a:pt x="4851" y="460171"/>
                  </a:lnTo>
                  <a:lnTo>
                    <a:pt x="1130" y="526529"/>
                  </a:lnTo>
                  <a:lnTo>
                    <a:pt x="0" y="583755"/>
                  </a:lnTo>
                  <a:lnTo>
                    <a:pt x="2286" y="634466"/>
                  </a:lnTo>
                  <a:lnTo>
                    <a:pt x="8788" y="681304"/>
                  </a:lnTo>
                  <a:lnTo>
                    <a:pt x="20358" y="726897"/>
                  </a:lnTo>
                  <a:lnTo>
                    <a:pt x="42773" y="787425"/>
                  </a:lnTo>
                  <a:lnTo>
                    <a:pt x="68757" y="838835"/>
                  </a:lnTo>
                  <a:lnTo>
                    <a:pt x="97967" y="882218"/>
                  </a:lnTo>
                  <a:lnTo>
                    <a:pt x="130035" y="918667"/>
                  </a:lnTo>
                  <a:lnTo>
                    <a:pt x="164592" y="949286"/>
                  </a:lnTo>
                  <a:lnTo>
                    <a:pt x="201282" y="975144"/>
                  </a:lnTo>
                  <a:lnTo>
                    <a:pt x="239763" y="997356"/>
                  </a:lnTo>
                  <a:lnTo>
                    <a:pt x="279666" y="1017016"/>
                  </a:lnTo>
                  <a:lnTo>
                    <a:pt x="328879" y="1035570"/>
                  </a:lnTo>
                  <a:lnTo>
                    <a:pt x="379920" y="1047686"/>
                  </a:lnTo>
                  <a:lnTo>
                    <a:pt x="432142" y="1054938"/>
                  </a:lnTo>
                  <a:lnTo>
                    <a:pt x="484911" y="1058938"/>
                  </a:lnTo>
                  <a:lnTo>
                    <a:pt x="537603" y="1061250"/>
                  </a:lnTo>
                  <a:lnTo>
                    <a:pt x="566915" y="1060500"/>
                  </a:lnTo>
                  <a:lnTo>
                    <a:pt x="605193" y="1056932"/>
                  </a:lnTo>
                  <a:lnTo>
                    <a:pt x="666546" y="1043266"/>
                  </a:lnTo>
                  <a:lnTo>
                    <a:pt x="670496" y="901877"/>
                  </a:lnTo>
                  <a:lnTo>
                    <a:pt x="671982" y="805078"/>
                  </a:lnTo>
                  <a:lnTo>
                    <a:pt x="670077" y="761911"/>
                  </a:lnTo>
                  <a:lnTo>
                    <a:pt x="645312" y="767867"/>
                  </a:lnTo>
                  <a:lnTo>
                    <a:pt x="601294" y="776757"/>
                  </a:lnTo>
                  <a:lnTo>
                    <a:pt x="552500" y="785317"/>
                  </a:lnTo>
                  <a:lnTo>
                    <a:pt x="513448" y="790206"/>
                  </a:lnTo>
                  <a:lnTo>
                    <a:pt x="487121" y="791679"/>
                  </a:lnTo>
                  <a:lnTo>
                    <a:pt x="460832" y="792264"/>
                  </a:lnTo>
                  <a:lnTo>
                    <a:pt x="434594" y="791451"/>
                  </a:lnTo>
                  <a:lnTo>
                    <a:pt x="357784" y="779691"/>
                  </a:lnTo>
                  <a:lnTo>
                    <a:pt x="312089" y="768985"/>
                  </a:lnTo>
                  <a:lnTo>
                    <a:pt x="263486" y="750862"/>
                  </a:lnTo>
                  <a:lnTo>
                    <a:pt x="261302" y="725805"/>
                  </a:lnTo>
                  <a:lnTo>
                    <a:pt x="261353" y="700760"/>
                  </a:lnTo>
                  <a:lnTo>
                    <a:pt x="264909" y="585901"/>
                  </a:lnTo>
                  <a:lnTo>
                    <a:pt x="267487" y="531266"/>
                  </a:lnTo>
                  <a:lnTo>
                    <a:pt x="270433" y="489889"/>
                  </a:lnTo>
                  <a:lnTo>
                    <a:pt x="274281" y="447636"/>
                  </a:lnTo>
                  <a:lnTo>
                    <a:pt x="282956" y="346049"/>
                  </a:lnTo>
                  <a:lnTo>
                    <a:pt x="297713" y="308902"/>
                  </a:lnTo>
                  <a:lnTo>
                    <a:pt x="348221" y="292417"/>
                  </a:lnTo>
                  <a:lnTo>
                    <a:pt x="409600" y="281965"/>
                  </a:lnTo>
                  <a:lnTo>
                    <a:pt x="447878" y="280733"/>
                  </a:lnTo>
                  <a:lnTo>
                    <a:pt x="487565" y="284695"/>
                  </a:lnTo>
                  <a:lnTo>
                    <a:pt x="536460" y="293484"/>
                  </a:lnTo>
                  <a:lnTo>
                    <a:pt x="563981" y="301256"/>
                  </a:lnTo>
                  <a:lnTo>
                    <a:pt x="592010" y="311099"/>
                  </a:lnTo>
                  <a:lnTo>
                    <a:pt x="619175" y="318643"/>
                  </a:lnTo>
                  <a:lnTo>
                    <a:pt x="663079" y="312356"/>
                  </a:lnTo>
                  <a:lnTo>
                    <a:pt x="682955" y="265696"/>
                  </a:lnTo>
                  <a:lnTo>
                    <a:pt x="681304" y="252082"/>
                  </a:lnTo>
                  <a:lnTo>
                    <a:pt x="675246" y="235343"/>
                  </a:lnTo>
                  <a:lnTo>
                    <a:pt x="674751" y="227101"/>
                  </a:lnTo>
                  <a:lnTo>
                    <a:pt x="678561" y="218554"/>
                  </a:lnTo>
                  <a:lnTo>
                    <a:pt x="685761" y="210540"/>
                  </a:lnTo>
                  <a:lnTo>
                    <a:pt x="693712" y="202831"/>
                  </a:lnTo>
                  <a:lnTo>
                    <a:pt x="699770" y="195224"/>
                  </a:lnTo>
                  <a:lnTo>
                    <a:pt x="706081" y="180835"/>
                  </a:lnTo>
                  <a:lnTo>
                    <a:pt x="708088" y="168833"/>
                  </a:lnTo>
                  <a:close/>
                </a:path>
                <a:path w="7179309" h="1061720">
                  <a:moveTo>
                    <a:pt x="7178776" y="956906"/>
                  </a:moveTo>
                  <a:lnTo>
                    <a:pt x="7178535" y="884745"/>
                  </a:lnTo>
                  <a:lnTo>
                    <a:pt x="7176897" y="812533"/>
                  </a:lnTo>
                  <a:lnTo>
                    <a:pt x="7173290" y="756932"/>
                  </a:lnTo>
                  <a:lnTo>
                    <a:pt x="7167143" y="734580"/>
                  </a:lnTo>
                  <a:lnTo>
                    <a:pt x="7135812" y="735711"/>
                  </a:lnTo>
                  <a:lnTo>
                    <a:pt x="7081901" y="739355"/>
                  </a:lnTo>
                  <a:lnTo>
                    <a:pt x="7013689" y="744664"/>
                  </a:lnTo>
                  <a:lnTo>
                    <a:pt x="6762394" y="765517"/>
                  </a:lnTo>
                  <a:lnTo>
                    <a:pt x="6746189" y="766406"/>
                  </a:lnTo>
                  <a:lnTo>
                    <a:pt x="6745325" y="709269"/>
                  </a:lnTo>
                  <a:lnTo>
                    <a:pt x="6745275" y="641273"/>
                  </a:lnTo>
                  <a:lnTo>
                    <a:pt x="6768249" y="634314"/>
                  </a:lnTo>
                  <a:lnTo>
                    <a:pt x="6822961" y="632472"/>
                  </a:lnTo>
                  <a:lnTo>
                    <a:pt x="6888378" y="633412"/>
                  </a:lnTo>
                  <a:lnTo>
                    <a:pt x="6943458" y="634847"/>
                  </a:lnTo>
                  <a:lnTo>
                    <a:pt x="6967207" y="634441"/>
                  </a:lnTo>
                  <a:lnTo>
                    <a:pt x="6970458" y="596417"/>
                  </a:lnTo>
                  <a:lnTo>
                    <a:pt x="6968363" y="529907"/>
                  </a:lnTo>
                  <a:lnTo>
                    <a:pt x="6963194" y="466801"/>
                  </a:lnTo>
                  <a:lnTo>
                    <a:pt x="6957174" y="439000"/>
                  </a:lnTo>
                  <a:lnTo>
                    <a:pt x="6921233" y="440664"/>
                  </a:lnTo>
                  <a:lnTo>
                    <a:pt x="6864363" y="441998"/>
                  </a:lnTo>
                  <a:lnTo>
                    <a:pt x="6802717" y="442556"/>
                  </a:lnTo>
                  <a:lnTo>
                    <a:pt x="6752463" y="441896"/>
                  </a:lnTo>
                  <a:lnTo>
                    <a:pt x="6724891" y="412584"/>
                  </a:lnTo>
                  <a:lnTo>
                    <a:pt x="6721729" y="357352"/>
                  </a:lnTo>
                  <a:lnTo>
                    <a:pt x="6721513" y="297891"/>
                  </a:lnTo>
                  <a:lnTo>
                    <a:pt x="6725564" y="258191"/>
                  </a:lnTo>
                  <a:lnTo>
                    <a:pt x="6746100" y="254469"/>
                  </a:lnTo>
                  <a:lnTo>
                    <a:pt x="6795744" y="255574"/>
                  </a:lnTo>
                  <a:lnTo>
                    <a:pt x="6862737" y="259689"/>
                  </a:lnTo>
                  <a:lnTo>
                    <a:pt x="7001662" y="269913"/>
                  </a:lnTo>
                  <a:lnTo>
                    <a:pt x="7050075" y="272440"/>
                  </a:lnTo>
                  <a:lnTo>
                    <a:pt x="7068744" y="270878"/>
                  </a:lnTo>
                  <a:lnTo>
                    <a:pt x="7066851" y="216865"/>
                  </a:lnTo>
                  <a:lnTo>
                    <a:pt x="7063880" y="150964"/>
                  </a:lnTo>
                  <a:lnTo>
                    <a:pt x="7060031" y="84988"/>
                  </a:lnTo>
                  <a:lnTo>
                    <a:pt x="7055498" y="30734"/>
                  </a:lnTo>
                  <a:lnTo>
                    <a:pt x="7050456" y="0"/>
                  </a:lnTo>
                  <a:lnTo>
                    <a:pt x="6962241" y="1346"/>
                  </a:lnTo>
                  <a:lnTo>
                    <a:pt x="6772719" y="17335"/>
                  </a:lnTo>
                  <a:lnTo>
                    <a:pt x="6584086" y="35826"/>
                  </a:lnTo>
                  <a:lnTo>
                    <a:pt x="6498501" y="44691"/>
                  </a:lnTo>
                  <a:lnTo>
                    <a:pt x="6495809" y="81153"/>
                  </a:lnTo>
                  <a:lnTo>
                    <a:pt x="6495872" y="152844"/>
                  </a:lnTo>
                  <a:lnTo>
                    <a:pt x="6497218" y="227063"/>
                  </a:lnTo>
                  <a:lnTo>
                    <a:pt x="6504305" y="485584"/>
                  </a:lnTo>
                  <a:lnTo>
                    <a:pt x="6513423" y="883259"/>
                  </a:lnTo>
                  <a:lnTo>
                    <a:pt x="6515684" y="947826"/>
                  </a:lnTo>
                  <a:lnTo>
                    <a:pt x="6520510" y="995299"/>
                  </a:lnTo>
                  <a:lnTo>
                    <a:pt x="6563982" y="1003363"/>
                  </a:lnTo>
                  <a:lnTo>
                    <a:pt x="6666179" y="1009103"/>
                  </a:lnTo>
                  <a:lnTo>
                    <a:pt x="7177291" y="1034554"/>
                  </a:lnTo>
                  <a:lnTo>
                    <a:pt x="7178167" y="1012393"/>
                  </a:lnTo>
                  <a:lnTo>
                    <a:pt x="7178776" y="956906"/>
                  </a:lnTo>
                  <a:close/>
                </a:path>
              </a:pathLst>
            </a:custGeom>
            <a:solidFill>
              <a:srgbClr val="EF5C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540044" y="3909841"/>
              <a:ext cx="683260" cy="1035050"/>
            </a:xfrm>
            <a:custGeom>
              <a:avLst/>
              <a:gdLst/>
              <a:ahLst/>
              <a:cxnLst/>
              <a:rect l="l" t="t" r="r" b="b"/>
              <a:pathLst>
                <a:path w="683259" h="1035050">
                  <a:moveTo>
                    <a:pt x="681534" y="1034606"/>
                  </a:moveTo>
                  <a:lnTo>
                    <a:pt x="170382" y="1009127"/>
                  </a:lnTo>
                  <a:lnTo>
                    <a:pt x="68175" y="1003393"/>
                  </a:lnTo>
                  <a:lnTo>
                    <a:pt x="27024" y="1000106"/>
                  </a:lnTo>
                  <a:lnTo>
                    <a:pt x="19869" y="947864"/>
                  </a:lnTo>
                  <a:lnTo>
                    <a:pt x="17620" y="883285"/>
                  </a:lnTo>
                  <a:lnTo>
                    <a:pt x="8494" y="485585"/>
                  </a:lnTo>
                  <a:lnTo>
                    <a:pt x="1404" y="227057"/>
                  </a:lnTo>
                  <a:lnTo>
                    <a:pt x="66" y="152838"/>
                  </a:lnTo>
                  <a:lnTo>
                    <a:pt x="0" y="81148"/>
                  </a:lnTo>
                  <a:lnTo>
                    <a:pt x="2694" y="44690"/>
                  </a:lnTo>
                  <a:lnTo>
                    <a:pt x="88279" y="35834"/>
                  </a:lnTo>
                  <a:lnTo>
                    <a:pt x="276917" y="17349"/>
                  </a:lnTo>
                  <a:lnTo>
                    <a:pt x="466430" y="1362"/>
                  </a:lnTo>
                  <a:lnTo>
                    <a:pt x="554643" y="0"/>
                  </a:lnTo>
                  <a:lnTo>
                    <a:pt x="559685" y="30729"/>
                  </a:lnTo>
                  <a:lnTo>
                    <a:pt x="564224" y="84986"/>
                  </a:lnTo>
                  <a:lnTo>
                    <a:pt x="568071" y="150967"/>
                  </a:lnTo>
                  <a:lnTo>
                    <a:pt x="571037" y="216866"/>
                  </a:lnTo>
                  <a:lnTo>
                    <a:pt x="572933" y="270877"/>
                  </a:lnTo>
                  <a:lnTo>
                    <a:pt x="554264" y="272436"/>
                  </a:lnTo>
                  <a:lnTo>
                    <a:pt x="505861" y="269904"/>
                  </a:lnTo>
                  <a:lnTo>
                    <a:pt x="366934" y="259689"/>
                  </a:lnTo>
                  <a:lnTo>
                    <a:pt x="299952" y="255565"/>
                  </a:lnTo>
                  <a:lnTo>
                    <a:pt x="250321" y="254469"/>
                  </a:lnTo>
                  <a:lnTo>
                    <a:pt x="229810" y="258182"/>
                  </a:lnTo>
                  <a:lnTo>
                    <a:pt x="225724" y="297891"/>
                  </a:lnTo>
                  <a:lnTo>
                    <a:pt x="225921" y="357370"/>
                  </a:lnTo>
                  <a:lnTo>
                    <a:pt x="229089" y="412600"/>
                  </a:lnTo>
                  <a:lnTo>
                    <a:pt x="233912" y="439564"/>
                  </a:lnTo>
                  <a:lnTo>
                    <a:pt x="256649" y="441915"/>
                  </a:lnTo>
                  <a:lnTo>
                    <a:pt x="306913" y="442581"/>
                  </a:lnTo>
                  <a:lnTo>
                    <a:pt x="368554" y="442019"/>
                  </a:lnTo>
                  <a:lnTo>
                    <a:pt x="425423" y="440690"/>
                  </a:lnTo>
                  <a:lnTo>
                    <a:pt x="461370" y="439051"/>
                  </a:lnTo>
                  <a:lnTo>
                    <a:pt x="467408" y="466851"/>
                  </a:lnTo>
                  <a:lnTo>
                    <a:pt x="472580" y="529942"/>
                  </a:lnTo>
                  <a:lnTo>
                    <a:pt x="474655" y="596448"/>
                  </a:lnTo>
                  <a:lnTo>
                    <a:pt x="471398" y="634495"/>
                  </a:lnTo>
                  <a:lnTo>
                    <a:pt x="447677" y="634872"/>
                  </a:lnTo>
                  <a:lnTo>
                    <a:pt x="392589" y="633437"/>
                  </a:lnTo>
                  <a:lnTo>
                    <a:pt x="327169" y="632491"/>
                  </a:lnTo>
                  <a:lnTo>
                    <a:pt x="272450" y="634335"/>
                  </a:lnTo>
                  <a:lnTo>
                    <a:pt x="249467" y="641270"/>
                  </a:lnTo>
                  <a:lnTo>
                    <a:pt x="249517" y="709260"/>
                  </a:lnTo>
                  <a:lnTo>
                    <a:pt x="250379" y="766405"/>
                  </a:lnTo>
                  <a:lnTo>
                    <a:pt x="266591" y="765516"/>
                  </a:lnTo>
                  <a:lnTo>
                    <a:pt x="517889" y="744655"/>
                  </a:lnTo>
                  <a:lnTo>
                    <a:pt x="586122" y="739353"/>
                  </a:lnTo>
                  <a:lnTo>
                    <a:pt x="640037" y="735712"/>
                  </a:lnTo>
                  <a:lnTo>
                    <a:pt x="671392" y="734580"/>
                  </a:lnTo>
                  <a:lnTo>
                    <a:pt x="677517" y="756947"/>
                  </a:lnTo>
                  <a:lnTo>
                    <a:pt x="681112" y="812554"/>
                  </a:lnTo>
                  <a:lnTo>
                    <a:pt x="682745" y="884764"/>
                  </a:lnTo>
                  <a:lnTo>
                    <a:pt x="682982" y="956936"/>
                  </a:lnTo>
                  <a:lnTo>
                    <a:pt x="682389" y="1012430"/>
                  </a:lnTo>
                  <a:lnTo>
                    <a:pt x="681534" y="1034606"/>
                  </a:lnTo>
                  <a:close/>
                </a:path>
              </a:pathLst>
            </a:custGeom>
            <a:solidFill>
              <a:srgbClr val="5B5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351949" y="3893150"/>
              <a:ext cx="869950" cy="1037590"/>
            </a:xfrm>
            <a:custGeom>
              <a:avLst/>
              <a:gdLst/>
              <a:ahLst/>
              <a:cxnLst/>
              <a:rect l="l" t="t" r="r" b="b"/>
              <a:pathLst>
                <a:path w="869950" h="1037589">
                  <a:moveTo>
                    <a:pt x="163053" y="1036993"/>
                  </a:moveTo>
                  <a:lnTo>
                    <a:pt x="96869" y="1037012"/>
                  </a:lnTo>
                  <a:lnTo>
                    <a:pt x="41631" y="1035006"/>
                  </a:lnTo>
                  <a:lnTo>
                    <a:pt x="1648" y="1030403"/>
                  </a:lnTo>
                  <a:lnTo>
                    <a:pt x="0" y="1015368"/>
                  </a:lnTo>
                  <a:lnTo>
                    <a:pt x="3205" y="992786"/>
                  </a:lnTo>
                  <a:lnTo>
                    <a:pt x="18082" y="918524"/>
                  </a:lnTo>
                  <a:lnTo>
                    <a:pt x="29012" y="869596"/>
                  </a:lnTo>
                  <a:lnTo>
                    <a:pt x="41776" y="814637"/>
                  </a:lnTo>
                  <a:lnTo>
                    <a:pt x="56004" y="755022"/>
                  </a:lnTo>
                  <a:lnTo>
                    <a:pt x="71325" y="692127"/>
                  </a:lnTo>
                  <a:lnTo>
                    <a:pt x="103767" y="561997"/>
                  </a:lnTo>
                  <a:lnTo>
                    <a:pt x="136139" y="435253"/>
                  </a:lnTo>
                  <a:lnTo>
                    <a:pt x="165478" y="322896"/>
                  </a:lnTo>
                  <a:lnTo>
                    <a:pt x="209168" y="159758"/>
                  </a:lnTo>
                  <a:lnTo>
                    <a:pt x="221912" y="109866"/>
                  </a:lnTo>
                  <a:lnTo>
                    <a:pt x="234481" y="58279"/>
                  </a:lnTo>
                  <a:lnTo>
                    <a:pt x="245458" y="9631"/>
                  </a:lnTo>
                  <a:lnTo>
                    <a:pt x="307766" y="6655"/>
                  </a:lnTo>
                  <a:lnTo>
                    <a:pt x="446791" y="1539"/>
                  </a:lnTo>
                  <a:lnTo>
                    <a:pt x="590688" y="0"/>
                  </a:lnTo>
                  <a:lnTo>
                    <a:pt x="667610" y="7752"/>
                  </a:lnTo>
                  <a:lnTo>
                    <a:pt x="675260" y="31081"/>
                  </a:lnTo>
                  <a:lnTo>
                    <a:pt x="684533" y="77649"/>
                  </a:lnTo>
                  <a:lnTo>
                    <a:pt x="697182" y="152243"/>
                  </a:lnTo>
                  <a:lnTo>
                    <a:pt x="706706" y="205288"/>
                  </a:lnTo>
                  <a:lnTo>
                    <a:pt x="743682" y="417925"/>
                  </a:lnTo>
                  <a:lnTo>
                    <a:pt x="753366" y="470990"/>
                  </a:lnTo>
                  <a:lnTo>
                    <a:pt x="763515" y="523936"/>
                  </a:lnTo>
                  <a:lnTo>
                    <a:pt x="774274" y="576720"/>
                  </a:lnTo>
                  <a:lnTo>
                    <a:pt x="821263" y="764328"/>
                  </a:lnTo>
                  <a:lnTo>
                    <a:pt x="837202" y="829048"/>
                  </a:lnTo>
                  <a:lnTo>
                    <a:pt x="851629" y="890106"/>
                  </a:lnTo>
                  <a:lnTo>
                    <a:pt x="862948" y="942111"/>
                  </a:lnTo>
                  <a:lnTo>
                    <a:pt x="869565" y="979668"/>
                  </a:lnTo>
                  <a:lnTo>
                    <a:pt x="869883" y="997383"/>
                  </a:lnTo>
                  <a:lnTo>
                    <a:pt x="848698" y="1008579"/>
                  </a:lnTo>
                  <a:lnTo>
                    <a:pt x="811723" y="1012911"/>
                  </a:lnTo>
                  <a:lnTo>
                    <a:pt x="772803" y="1013251"/>
                  </a:lnTo>
                  <a:lnTo>
                    <a:pt x="745785" y="1012470"/>
                  </a:lnTo>
                  <a:lnTo>
                    <a:pt x="638922" y="1012413"/>
                  </a:lnTo>
                  <a:lnTo>
                    <a:pt x="576190" y="1010741"/>
                  </a:lnTo>
                  <a:lnTo>
                    <a:pt x="548469" y="1006037"/>
                  </a:lnTo>
                  <a:lnTo>
                    <a:pt x="550559" y="811771"/>
                  </a:lnTo>
                  <a:lnTo>
                    <a:pt x="550684" y="760977"/>
                  </a:lnTo>
                  <a:lnTo>
                    <a:pt x="550207" y="716108"/>
                  </a:lnTo>
                  <a:lnTo>
                    <a:pt x="548941" y="676529"/>
                  </a:lnTo>
                  <a:lnTo>
                    <a:pt x="542999" y="608829"/>
                  </a:lnTo>
                  <a:lnTo>
                    <a:pt x="456548" y="604218"/>
                  </a:lnTo>
                  <a:lnTo>
                    <a:pt x="406780" y="602597"/>
                  </a:lnTo>
                  <a:lnTo>
                    <a:pt x="333091" y="601371"/>
                  </a:lnTo>
                  <a:lnTo>
                    <a:pt x="331791" y="614364"/>
                  </a:lnTo>
                  <a:lnTo>
                    <a:pt x="325797" y="695592"/>
                  </a:lnTo>
                  <a:lnTo>
                    <a:pt x="322873" y="743209"/>
                  </a:lnTo>
                  <a:lnTo>
                    <a:pt x="316161" y="874434"/>
                  </a:lnTo>
                  <a:lnTo>
                    <a:pt x="312211" y="938561"/>
                  </a:lnTo>
                  <a:lnTo>
                    <a:pt x="307758" y="988712"/>
                  </a:lnTo>
                  <a:lnTo>
                    <a:pt x="302721" y="1015146"/>
                  </a:lnTo>
                  <a:lnTo>
                    <a:pt x="278435" y="1027025"/>
                  </a:lnTo>
                  <a:lnTo>
                    <a:pt x="227727" y="1033986"/>
                  </a:lnTo>
                  <a:lnTo>
                    <a:pt x="163053" y="1036993"/>
                  </a:lnTo>
                  <a:close/>
                </a:path>
              </a:pathLst>
            </a:custGeom>
            <a:solidFill>
              <a:srgbClr val="EF5C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195790" y="3891367"/>
              <a:ext cx="869950" cy="1038860"/>
            </a:xfrm>
            <a:custGeom>
              <a:avLst/>
              <a:gdLst/>
              <a:ahLst/>
              <a:cxnLst/>
              <a:rect l="l" t="t" r="r" b="b"/>
              <a:pathLst>
                <a:path w="869950" h="1038860">
                  <a:moveTo>
                    <a:pt x="279195" y="1038621"/>
                  </a:moveTo>
                  <a:lnTo>
                    <a:pt x="202272" y="1030878"/>
                  </a:lnTo>
                  <a:lnTo>
                    <a:pt x="194623" y="1007516"/>
                  </a:lnTo>
                  <a:lnTo>
                    <a:pt x="185350" y="960938"/>
                  </a:lnTo>
                  <a:lnTo>
                    <a:pt x="172701" y="886387"/>
                  </a:lnTo>
                  <a:lnTo>
                    <a:pt x="163174" y="833341"/>
                  </a:lnTo>
                  <a:lnTo>
                    <a:pt x="126176" y="620691"/>
                  </a:lnTo>
                  <a:lnTo>
                    <a:pt x="116492" y="567615"/>
                  </a:lnTo>
                  <a:lnTo>
                    <a:pt x="106351" y="514655"/>
                  </a:lnTo>
                  <a:lnTo>
                    <a:pt x="95609" y="461852"/>
                  </a:lnTo>
                  <a:lnTo>
                    <a:pt x="48620" y="274286"/>
                  </a:lnTo>
                  <a:lnTo>
                    <a:pt x="32680" y="209567"/>
                  </a:lnTo>
                  <a:lnTo>
                    <a:pt x="18254" y="148504"/>
                  </a:lnTo>
                  <a:lnTo>
                    <a:pt x="6935" y="96491"/>
                  </a:lnTo>
                  <a:lnTo>
                    <a:pt x="318" y="58921"/>
                  </a:lnTo>
                  <a:lnTo>
                    <a:pt x="0" y="41189"/>
                  </a:lnTo>
                  <a:lnTo>
                    <a:pt x="21177" y="30026"/>
                  </a:lnTo>
                  <a:lnTo>
                    <a:pt x="58139" y="25711"/>
                  </a:lnTo>
                  <a:lnTo>
                    <a:pt x="97056" y="25377"/>
                  </a:lnTo>
                  <a:lnTo>
                    <a:pt x="124098" y="26159"/>
                  </a:lnTo>
                  <a:lnTo>
                    <a:pt x="230961" y="26188"/>
                  </a:lnTo>
                  <a:lnTo>
                    <a:pt x="293692" y="27857"/>
                  </a:lnTo>
                  <a:lnTo>
                    <a:pt x="321414" y="32536"/>
                  </a:lnTo>
                  <a:lnTo>
                    <a:pt x="321980" y="77511"/>
                  </a:lnTo>
                  <a:lnTo>
                    <a:pt x="324302" y="129794"/>
                  </a:lnTo>
                  <a:lnTo>
                    <a:pt x="328117" y="187841"/>
                  </a:lnTo>
                  <a:lnTo>
                    <a:pt x="333164" y="250110"/>
                  </a:lnTo>
                  <a:lnTo>
                    <a:pt x="339179" y="315059"/>
                  </a:lnTo>
                  <a:lnTo>
                    <a:pt x="345900" y="381145"/>
                  </a:lnTo>
                  <a:lnTo>
                    <a:pt x="353066" y="446825"/>
                  </a:lnTo>
                  <a:lnTo>
                    <a:pt x="360414" y="510558"/>
                  </a:lnTo>
                  <a:lnTo>
                    <a:pt x="374606" y="626010"/>
                  </a:lnTo>
                  <a:lnTo>
                    <a:pt x="386380" y="715161"/>
                  </a:lnTo>
                  <a:lnTo>
                    <a:pt x="393637" y="765672"/>
                  </a:lnTo>
                  <a:lnTo>
                    <a:pt x="459928" y="773549"/>
                  </a:lnTo>
                  <a:lnTo>
                    <a:pt x="557796" y="225570"/>
                  </a:lnTo>
                  <a:lnTo>
                    <a:pt x="579836" y="107233"/>
                  </a:lnTo>
                  <a:lnTo>
                    <a:pt x="588363" y="63597"/>
                  </a:lnTo>
                  <a:lnTo>
                    <a:pt x="598272" y="20182"/>
                  </a:lnTo>
                  <a:lnTo>
                    <a:pt x="665198" y="2221"/>
                  </a:lnTo>
                  <a:lnTo>
                    <a:pt x="722378" y="0"/>
                  </a:lnTo>
                  <a:lnTo>
                    <a:pt x="781062" y="758"/>
                  </a:lnTo>
                  <a:lnTo>
                    <a:pt x="830523" y="3350"/>
                  </a:lnTo>
                  <a:lnTo>
                    <a:pt x="869773" y="12154"/>
                  </a:lnTo>
                  <a:lnTo>
                    <a:pt x="869883" y="23214"/>
                  </a:lnTo>
                  <a:lnTo>
                    <a:pt x="866677" y="45805"/>
                  </a:lnTo>
                  <a:lnTo>
                    <a:pt x="851801" y="120080"/>
                  </a:lnTo>
                  <a:lnTo>
                    <a:pt x="840871" y="169013"/>
                  </a:lnTo>
                  <a:lnTo>
                    <a:pt x="828107" y="223976"/>
                  </a:lnTo>
                  <a:lnTo>
                    <a:pt x="813879" y="283593"/>
                  </a:lnTo>
                  <a:lnTo>
                    <a:pt x="798558" y="346489"/>
                  </a:lnTo>
                  <a:lnTo>
                    <a:pt x="766116" y="476615"/>
                  </a:lnTo>
                  <a:lnTo>
                    <a:pt x="733744" y="603352"/>
                  </a:lnTo>
                  <a:lnTo>
                    <a:pt x="704405" y="715695"/>
                  </a:lnTo>
                  <a:lnTo>
                    <a:pt x="660715" y="878831"/>
                  </a:lnTo>
                  <a:lnTo>
                    <a:pt x="647971" y="928731"/>
                  </a:lnTo>
                  <a:lnTo>
                    <a:pt x="635402" y="980315"/>
                  </a:lnTo>
                  <a:lnTo>
                    <a:pt x="624425" y="1028942"/>
                  </a:lnTo>
                  <a:lnTo>
                    <a:pt x="562117" y="1031926"/>
                  </a:lnTo>
                  <a:lnTo>
                    <a:pt x="423092" y="1037062"/>
                  </a:lnTo>
                  <a:lnTo>
                    <a:pt x="279195" y="1038621"/>
                  </a:lnTo>
                  <a:close/>
                </a:path>
              </a:pathLst>
            </a:custGeom>
            <a:solidFill>
              <a:srgbClr val="429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444442" y="5309477"/>
              <a:ext cx="824230" cy="1045210"/>
            </a:xfrm>
            <a:custGeom>
              <a:avLst/>
              <a:gdLst/>
              <a:ahLst/>
              <a:cxnLst/>
              <a:rect l="l" t="t" r="r" b="b"/>
              <a:pathLst>
                <a:path w="824230" h="1045210">
                  <a:moveTo>
                    <a:pt x="216287" y="1044719"/>
                  </a:moveTo>
                  <a:lnTo>
                    <a:pt x="149065" y="1044425"/>
                  </a:lnTo>
                  <a:lnTo>
                    <a:pt x="81601" y="1043040"/>
                  </a:lnTo>
                  <a:lnTo>
                    <a:pt x="28156" y="1040995"/>
                  </a:lnTo>
                  <a:lnTo>
                    <a:pt x="669" y="996017"/>
                  </a:lnTo>
                  <a:lnTo>
                    <a:pt x="153" y="949278"/>
                  </a:lnTo>
                  <a:lnTo>
                    <a:pt x="0" y="890750"/>
                  </a:lnTo>
                  <a:lnTo>
                    <a:pt x="563" y="753727"/>
                  </a:lnTo>
                  <a:lnTo>
                    <a:pt x="1937" y="615756"/>
                  </a:lnTo>
                  <a:lnTo>
                    <a:pt x="3697" y="507647"/>
                  </a:lnTo>
                  <a:lnTo>
                    <a:pt x="5952" y="427721"/>
                  </a:lnTo>
                  <a:lnTo>
                    <a:pt x="6848" y="379902"/>
                  </a:lnTo>
                  <a:lnTo>
                    <a:pt x="7387" y="330855"/>
                  </a:lnTo>
                  <a:lnTo>
                    <a:pt x="8637" y="63491"/>
                  </a:lnTo>
                  <a:lnTo>
                    <a:pt x="9375" y="4851"/>
                  </a:lnTo>
                  <a:lnTo>
                    <a:pt x="48847" y="3291"/>
                  </a:lnTo>
                  <a:lnTo>
                    <a:pt x="137206" y="652"/>
                  </a:lnTo>
                  <a:lnTo>
                    <a:pt x="229369" y="0"/>
                  </a:lnTo>
                  <a:lnTo>
                    <a:pt x="280250" y="4396"/>
                  </a:lnTo>
                  <a:lnTo>
                    <a:pt x="283434" y="37559"/>
                  </a:lnTo>
                  <a:lnTo>
                    <a:pt x="284160" y="181895"/>
                  </a:lnTo>
                  <a:lnTo>
                    <a:pt x="287088" y="223865"/>
                  </a:lnTo>
                  <a:lnTo>
                    <a:pt x="311407" y="226984"/>
                  </a:lnTo>
                  <a:lnTo>
                    <a:pt x="367279" y="225486"/>
                  </a:lnTo>
                  <a:lnTo>
                    <a:pt x="435538" y="221528"/>
                  </a:lnTo>
                  <a:lnTo>
                    <a:pt x="532550" y="214870"/>
                  </a:lnTo>
                  <a:lnTo>
                    <a:pt x="567123" y="146934"/>
                  </a:lnTo>
                  <a:lnTo>
                    <a:pt x="582707" y="89062"/>
                  </a:lnTo>
                  <a:lnTo>
                    <a:pt x="595066" y="38249"/>
                  </a:lnTo>
                  <a:lnTo>
                    <a:pt x="602633" y="11740"/>
                  </a:lnTo>
                  <a:lnTo>
                    <a:pt x="636048" y="3619"/>
                  </a:lnTo>
                  <a:lnTo>
                    <a:pt x="703713" y="147"/>
                  </a:lnTo>
                  <a:lnTo>
                    <a:pt x="773558" y="1404"/>
                  </a:lnTo>
                  <a:lnTo>
                    <a:pt x="813510" y="7470"/>
                  </a:lnTo>
                  <a:lnTo>
                    <a:pt x="821831" y="31361"/>
                  </a:lnTo>
                  <a:lnTo>
                    <a:pt x="824179" y="80797"/>
                  </a:lnTo>
                  <a:lnTo>
                    <a:pt x="823302" y="144195"/>
                  </a:lnTo>
                  <a:lnTo>
                    <a:pt x="821943" y="209973"/>
                  </a:lnTo>
                  <a:lnTo>
                    <a:pt x="818671" y="458995"/>
                  </a:lnTo>
                  <a:lnTo>
                    <a:pt x="816719" y="656832"/>
                  </a:lnTo>
                  <a:lnTo>
                    <a:pt x="816608" y="756595"/>
                  </a:lnTo>
                  <a:lnTo>
                    <a:pt x="817464" y="893902"/>
                  </a:lnTo>
                  <a:lnTo>
                    <a:pt x="816761" y="956616"/>
                  </a:lnTo>
                  <a:lnTo>
                    <a:pt x="814248" y="1008607"/>
                  </a:lnTo>
                  <a:lnTo>
                    <a:pt x="809066" y="1032228"/>
                  </a:lnTo>
                  <a:lnTo>
                    <a:pt x="787687" y="1037985"/>
                  </a:lnTo>
                  <a:lnTo>
                    <a:pt x="760335" y="1039430"/>
                  </a:lnTo>
                  <a:lnTo>
                    <a:pt x="732706" y="1038568"/>
                  </a:lnTo>
                  <a:lnTo>
                    <a:pt x="710493" y="1037409"/>
                  </a:lnTo>
                  <a:lnTo>
                    <a:pt x="659509" y="1036797"/>
                  </a:lnTo>
                  <a:lnTo>
                    <a:pt x="612569" y="1036868"/>
                  </a:lnTo>
                  <a:lnTo>
                    <a:pt x="558703" y="1028470"/>
                  </a:lnTo>
                  <a:lnTo>
                    <a:pt x="555713" y="978282"/>
                  </a:lnTo>
                  <a:lnTo>
                    <a:pt x="554479" y="926412"/>
                  </a:lnTo>
                  <a:lnTo>
                    <a:pt x="550417" y="719515"/>
                  </a:lnTo>
                  <a:lnTo>
                    <a:pt x="548552" y="648956"/>
                  </a:lnTo>
                  <a:lnTo>
                    <a:pt x="546234" y="585353"/>
                  </a:lnTo>
                  <a:lnTo>
                    <a:pt x="543348" y="533356"/>
                  </a:lnTo>
                  <a:lnTo>
                    <a:pt x="535399" y="482787"/>
                  </a:lnTo>
                  <a:lnTo>
                    <a:pt x="506770" y="479811"/>
                  </a:lnTo>
                  <a:lnTo>
                    <a:pt x="450167" y="480544"/>
                  </a:lnTo>
                  <a:lnTo>
                    <a:pt x="383059" y="484103"/>
                  </a:lnTo>
                  <a:lnTo>
                    <a:pt x="322915" y="489604"/>
                  </a:lnTo>
                  <a:lnTo>
                    <a:pt x="287201" y="496166"/>
                  </a:lnTo>
                  <a:lnTo>
                    <a:pt x="286275" y="509053"/>
                  </a:lnTo>
                  <a:lnTo>
                    <a:pt x="286732" y="543268"/>
                  </a:lnTo>
                  <a:lnTo>
                    <a:pt x="288209" y="594140"/>
                  </a:lnTo>
                  <a:lnTo>
                    <a:pt x="295109" y="799991"/>
                  </a:lnTo>
                  <a:lnTo>
                    <a:pt x="297016" y="870785"/>
                  </a:lnTo>
                  <a:lnTo>
                    <a:pt x="298119" y="934885"/>
                  </a:lnTo>
                  <a:lnTo>
                    <a:pt x="298054" y="987620"/>
                  </a:lnTo>
                  <a:lnTo>
                    <a:pt x="296454" y="1024319"/>
                  </a:lnTo>
                  <a:lnTo>
                    <a:pt x="292956" y="1040312"/>
                  </a:lnTo>
                  <a:lnTo>
                    <a:pt x="269005" y="1043491"/>
                  </a:lnTo>
                  <a:lnTo>
                    <a:pt x="216287" y="1044719"/>
                  </a:lnTo>
                  <a:close/>
                </a:path>
              </a:pathLst>
            </a:custGeom>
            <a:solidFill>
              <a:srgbClr val="FBA3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349946" y="3892949"/>
              <a:ext cx="630555" cy="1038225"/>
            </a:xfrm>
            <a:custGeom>
              <a:avLst/>
              <a:gdLst/>
              <a:ahLst/>
              <a:cxnLst/>
              <a:rect l="l" t="t" r="r" b="b"/>
              <a:pathLst>
                <a:path w="630555" h="1038225">
                  <a:moveTo>
                    <a:pt x="450337" y="1037618"/>
                  </a:moveTo>
                  <a:lnTo>
                    <a:pt x="372035" y="1036520"/>
                  </a:lnTo>
                  <a:lnTo>
                    <a:pt x="120115" y="1036590"/>
                  </a:lnTo>
                  <a:lnTo>
                    <a:pt x="60226" y="1036073"/>
                  </a:lnTo>
                  <a:lnTo>
                    <a:pt x="17529" y="1035007"/>
                  </a:lnTo>
                  <a:lnTo>
                    <a:pt x="0" y="1033223"/>
                  </a:lnTo>
                  <a:lnTo>
                    <a:pt x="398" y="961319"/>
                  </a:lnTo>
                  <a:lnTo>
                    <a:pt x="2571" y="895173"/>
                  </a:lnTo>
                  <a:lnTo>
                    <a:pt x="5469" y="853150"/>
                  </a:lnTo>
                  <a:lnTo>
                    <a:pt x="97212" y="844397"/>
                  </a:lnTo>
                  <a:lnTo>
                    <a:pt x="157444" y="838067"/>
                  </a:lnTo>
                  <a:lnTo>
                    <a:pt x="186433" y="831118"/>
                  </a:lnTo>
                  <a:lnTo>
                    <a:pt x="192616" y="799658"/>
                  </a:lnTo>
                  <a:lnTo>
                    <a:pt x="195043" y="753215"/>
                  </a:lnTo>
                  <a:lnTo>
                    <a:pt x="195174" y="706442"/>
                  </a:lnTo>
                  <a:lnTo>
                    <a:pt x="193613" y="620193"/>
                  </a:lnTo>
                  <a:lnTo>
                    <a:pt x="193986" y="560092"/>
                  </a:lnTo>
                  <a:lnTo>
                    <a:pt x="195112" y="497665"/>
                  </a:lnTo>
                  <a:lnTo>
                    <a:pt x="197732" y="381753"/>
                  </a:lnTo>
                  <a:lnTo>
                    <a:pt x="198281" y="336227"/>
                  </a:lnTo>
                  <a:lnTo>
                    <a:pt x="197692" y="304293"/>
                  </a:lnTo>
                  <a:lnTo>
                    <a:pt x="195492" y="289932"/>
                  </a:lnTo>
                  <a:lnTo>
                    <a:pt x="166528" y="292502"/>
                  </a:lnTo>
                  <a:lnTo>
                    <a:pt x="103899" y="300073"/>
                  </a:lnTo>
                  <a:lnTo>
                    <a:pt x="40160" y="307057"/>
                  </a:lnTo>
                  <a:lnTo>
                    <a:pt x="7863" y="307865"/>
                  </a:lnTo>
                  <a:lnTo>
                    <a:pt x="5728" y="278266"/>
                  </a:lnTo>
                  <a:lnTo>
                    <a:pt x="6937" y="214022"/>
                  </a:lnTo>
                  <a:lnTo>
                    <a:pt x="11737" y="90503"/>
                  </a:lnTo>
                  <a:lnTo>
                    <a:pt x="53152" y="81185"/>
                  </a:lnTo>
                  <a:lnTo>
                    <a:pt x="98889" y="73350"/>
                  </a:lnTo>
                  <a:lnTo>
                    <a:pt x="156025" y="64128"/>
                  </a:lnTo>
                  <a:lnTo>
                    <a:pt x="288639" y="43722"/>
                  </a:lnTo>
                  <a:lnTo>
                    <a:pt x="473945" y="16436"/>
                  </a:lnTo>
                  <a:lnTo>
                    <a:pt x="502801" y="11761"/>
                  </a:lnTo>
                  <a:lnTo>
                    <a:pt x="550695" y="4658"/>
                  </a:lnTo>
                  <a:lnTo>
                    <a:pt x="597691" y="0"/>
                  </a:lnTo>
                  <a:lnTo>
                    <a:pt x="623855" y="2658"/>
                  </a:lnTo>
                  <a:lnTo>
                    <a:pt x="628530" y="28739"/>
                  </a:lnTo>
                  <a:lnTo>
                    <a:pt x="629980" y="83739"/>
                  </a:lnTo>
                  <a:lnTo>
                    <a:pt x="628319" y="149400"/>
                  </a:lnTo>
                  <a:lnTo>
                    <a:pt x="623656" y="207461"/>
                  </a:lnTo>
                  <a:lnTo>
                    <a:pt x="580998" y="247491"/>
                  </a:lnTo>
                  <a:lnTo>
                    <a:pt x="510789" y="254343"/>
                  </a:lnTo>
                  <a:lnTo>
                    <a:pt x="441360" y="259989"/>
                  </a:lnTo>
                  <a:lnTo>
                    <a:pt x="408591" y="264199"/>
                  </a:lnTo>
                  <a:lnTo>
                    <a:pt x="398343" y="342568"/>
                  </a:lnTo>
                  <a:lnTo>
                    <a:pt x="394368" y="410505"/>
                  </a:lnTo>
                  <a:lnTo>
                    <a:pt x="391261" y="481549"/>
                  </a:lnTo>
                  <a:lnTo>
                    <a:pt x="389101" y="543655"/>
                  </a:lnTo>
                  <a:lnTo>
                    <a:pt x="387965" y="584778"/>
                  </a:lnTo>
                  <a:lnTo>
                    <a:pt x="387560" y="624672"/>
                  </a:lnTo>
                  <a:lnTo>
                    <a:pt x="387797" y="729653"/>
                  </a:lnTo>
                  <a:lnTo>
                    <a:pt x="388193" y="761605"/>
                  </a:lnTo>
                  <a:lnTo>
                    <a:pt x="390871" y="830378"/>
                  </a:lnTo>
                  <a:lnTo>
                    <a:pt x="414210" y="833796"/>
                  </a:lnTo>
                  <a:lnTo>
                    <a:pt x="469694" y="831950"/>
                  </a:lnTo>
                  <a:lnTo>
                    <a:pt x="536749" y="828419"/>
                  </a:lnTo>
                  <a:lnTo>
                    <a:pt x="594804" y="826778"/>
                  </a:lnTo>
                  <a:lnTo>
                    <a:pt x="623285" y="830606"/>
                  </a:lnTo>
                  <a:lnTo>
                    <a:pt x="624145" y="862713"/>
                  </a:lnTo>
                  <a:lnTo>
                    <a:pt x="620038" y="927730"/>
                  </a:lnTo>
                  <a:lnTo>
                    <a:pt x="614391" y="994071"/>
                  </a:lnTo>
                  <a:lnTo>
                    <a:pt x="610636" y="1030149"/>
                  </a:lnTo>
                  <a:lnTo>
                    <a:pt x="583263" y="1034816"/>
                  </a:lnTo>
                  <a:lnTo>
                    <a:pt x="520924" y="1037130"/>
                  </a:lnTo>
                  <a:lnTo>
                    <a:pt x="450337" y="1037618"/>
                  </a:lnTo>
                  <a:close/>
                </a:path>
              </a:pathLst>
            </a:custGeom>
            <a:solidFill>
              <a:srgbClr val="5B5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631050" y="5304662"/>
              <a:ext cx="2557145" cy="1073150"/>
            </a:xfrm>
            <a:custGeom>
              <a:avLst/>
              <a:gdLst/>
              <a:ahLst/>
              <a:cxnLst/>
              <a:rect l="l" t="t" r="r" b="b"/>
              <a:pathLst>
                <a:path w="2557144" h="1073150">
                  <a:moveTo>
                    <a:pt x="641299" y="702614"/>
                  </a:moveTo>
                  <a:lnTo>
                    <a:pt x="633971" y="643102"/>
                  </a:lnTo>
                  <a:lnTo>
                    <a:pt x="619379" y="591235"/>
                  </a:lnTo>
                  <a:lnTo>
                    <a:pt x="598779" y="546315"/>
                  </a:lnTo>
                  <a:lnTo>
                    <a:pt x="573405" y="507695"/>
                  </a:lnTo>
                  <a:lnTo>
                    <a:pt x="544512" y="474675"/>
                  </a:lnTo>
                  <a:lnTo>
                    <a:pt x="513308" y="446595"/>
                  </a:lnTo>
                  <a:lnTo>
                    <a:pt x="481063" y="422757"/>
                  </a:lnTo>
                  <a:lnTo>
                    <a:pt x="418350" y="385140"/>
                  </a:lnTo>
                  <a:lnTo>
                    <a:pt x="390359" y="370001"/>
                  </a:lnTo>
                  <a:lnTo>
                    <a:pt x="366280" y="356412"/>
                  </a:lnTo>
                  <a:lnTo>
                    <a:pt x="347345" y="343687"/>
                  </a:lnTo>
                  <a:lnTo>
                    <a:pt x="334784" y="331152"/>
                  </a:lnTo>
                  <a:lnTo>
                    <a:pt x="329844" y="318122"/>
                  </a:lnTo>
                  <a:lnTo>
                    <a:pt x="341769" y="281749"/>
                  </a:lnTo>
                  <a:lnTo>
                    <a:pt x="376504" y="261416"/>
                  </a:lnTo>
                  <a:lnTo>
                    <a:pt x="425094" y="253276"/>
                  </a:lnTo>
                  <a:lnTo>
                    <a:pt x="478586" y="253466"/>
                  </a:lnTo>
                  <a:lnTo>
                    <a:pt x="528015" y="258152"/>
                  </a:lnTo>
                  <a:lnTo>
                    <a:pt x="578891" y="265582"/>
                  </a:lnTo>
                  <a:lnTo>
                    <a:pt x="585952" y="224751"/>
                  </a:lnTo>
                  <a:lnTo>
                    <a:pt x="584911" y="157175"/>
                  </a:lnTo>
                  <a:lnTo>
                    <a:pt x="579526" y="83464"/>
                  </a:lnTo>
                  <a:lnTo>
                    <a:pt x="573595" y="24206"/>
                  </a:lnTo>
                  <a:lnTo>
                    <a:pt x="570865" y="0"/>
                  </a:lnTo>
                  <a:lnTo>
                    <a:pt x="538619" y="1371"/>
                  </a:lnTo>
                  <a:lnTo>
                    <a:pt x="461899" y="5156"/>
                  </a:lnTo>
                  <a:lnTo>
                    <a:pt x="370649" y="10820"/>
                  </a:lnTo>
                  <a:lnTo>
                    <a:pt x="294855" y="17868"/>
                  </a:lnTo>
                  <a:lnTo>
                    <a:pt x="251587" y="24803"/>
                  </a:lnTo>
                  <a:lnTo>
                    <a:pt x="206781" y="35140"/>
                  </a:lnTo>
                  <a:lnTo>
                    <a:pt x="163195" y="49352"/>
                  </a:lnTo>
                  <a:lnTo>
                    <a:pt x="123583" y="67906"/>
                  </a:lnTo>
                  <a:lnTo>
                    <a:pt x="80111" y="98107"/>
                  </a:lnTo>
                  <a:lnTo>
                    <a:pt x="43891" y="135674"/>
                  </a:lnTo>
                  <a:lnTo>
                    <a:pt x="17665" y="179832"/>
                  </a:lnTo>
                  <a:lnTo>
                    <a:pt x="4152" y="229819"/>
                  </a:lnTo>
                  <a:lnTo>
                    <a:pt x="1879" y="279895"/>
                  </a:lnTo>
                  <a:lnTo>
                    <a:pt x="7124" y="323469"/>
                  </a:lnTo>
                  <a:lnTo>
                    <a:pt x="18986" y="361188"/>
                  </a:lnTo>
                  <a:lnTo>
                    <a:pt x="58889" y="421716"/>
                  </a:lnTo>
                  <a:lnTo>
                    <a:pt x="114274" y="466712"/>
                  </a:lnTo>
                  <a:lnTo>
                    <a:pt x="177838" y="501408"/>
                  </a:lnTo>
                  <a:lnTo>
                    <a:pt x="242277" y="531050"/>
                  </a:lnTo>
                  <a:lnTo>
                    <a:pt x="272542" y="545617"/>
                  </a:lnTo>
                  <a:lnTo>
                    <a:pt x="324599" y="577494"/>
                  </a:lnTo>
                  <a:lnTo>
                    <a:pt x="359257" y="617435"/>
                  </a:lnTo>
                  <a:lnTo>
                    <a:pt x="369214" y="670636"/>
                  </a:lnTo>
                  <a:lnTo>
                    <a:pt x="357505" y="698017"/>
                  </a:lnTo>
                  <a:lnTo>
                    <a:pt x="329984" y="716775"/>
                  </a:lnTo>
                  <a:lnTo>
                    <a:pt x="290487" y="728497"/>
                  </a:lnTo>
                  <a:lnTo>
                    <a:pt x="242849" y="734695"/>
                  </a:lnTo>
                  <a:lnTo>
                    <a:pt x="190931" y="736955"/>
                  </a:lnTo>
                  <a:lnTo>
                    <a:pt x="138582" y="736803"/>
                  </a:lnTo>
                  <a:lnTo>
                    <a:pt x="89649" y="735799"/>
                  </a:lnTo>
                  <a:lnTo>
                    <a:pt x="47967" y="735507"/>
                  </a:lnTo>
                  <a:lnTo>
                    <a:pt x="17386" y="737463"/>
                  </a:lnTo>
                  <a:lnTo>
                    <a:pt x="1765" y="743229"/>
                  </a:lnTo>
                  <a:lnTo>
                    <a:pt x="673" y="765759"/>
                  </a:lnTo>
                  <a:lnTo>
                    <a:pt x="0" y="820267"/>
                  </a:lnTo>
                  <a:lnTo>
                    <a:pt x="177" y="891260"/>
                  </a:lnTo>
                  <a:lnTo>
                    <a:pt x="1638" y="963218"/>
                  </a:lnTo>
                  <a:lnTo>
                    <a:pt x="4851" y="1020648"/>
                  </a:lnTo>
                  <a:lnTo>
                    <a:pt x="28321" y="1053287"/>
                  </a:lnTo>
                  <a:lnTo>
                    <a:pt x="52539" y="1054227"/>
                  </a:lnTo>
                  <a:lnTo>
                    <a:pt x="94869" y="1053388"/>
                  </a:lnTo>
                  <a:lnTo>
                    <a:pt x="131978" y="1053871"/>
                  </a:lnTo>
                  <a:lnTo>
                    <a:pt x="171818" y="1053465"/>
                  </a:lnTo>
                  <a:lnTo>
                    <a:pt x="213702" y="1051839"/>
                  </a:lnTo>
                  <a:lnTo>
                    <a:pt x="256971" y="1048677"/>
                  </a:lnTo>
                  <a:lnTo>
                    <a:pt x="300964" y="1043635"/>
                  </a:lnTo>
                  <a:lnTo>
                    <a:pt x="344982" y="1036396"/>
                  </a:lnTo>
                  <a:lnTo>
                    <a:pt x="388378" y="1026617"/>
                  </a:lnTo>
                  <a:lnTo>
                    <a:pt x="430479" y="1013980"/>
                  </a:lnTo>
                  <a:lnTo>
                    <a:pt x="470598" y="998156"/>
                  </a:lnTo>
                  <a:lnTo>
                    <a:pt x="508088" y="978814"/>
                  </a:lnTo>
                  <a:lnTo>
                    <a:pt x="542277" y="955636"/>
                  </a:lnTo>
                  <a:lnTo>
                    <a:pt x="572490" y="928268"/>
                  </a:lnTo>
                  <a:lnTo>
                    <a:pt x="598043" y="896391"/>
                  </a:lnTo>
                  <a:lnTo>
                    <a:pt x="618286" y="859688"/>
                  </a:lnTo>
                  <a:lnTo>
                    <a:pt x="632548" y="817803"/>
                  </a:lnTo>
                  <a:lnTo>
                    <a:pt x="640143" y="770445"/>
                  </a:lnTo>
                  <a:lnTo>
                    <a:pt x="641299" y="702614"/>
                  </a:lnTo>
                  <a:close/>
                </a:path>
                <a:path w="2557144" h="1073150">
                  <a:moveTo>
                    <a:pt x="2557005" y="510819"/>
                  </a:moveTo>
                  <a:lnTo>
                    <a:pt x="2555290" y="438238"/>
                  </a:lnTo>
                  <a:lnTo>
                    <a:pt x="2547048" y="367360"/>
                  </a:lnTo>
                  <a:lnTo>
                    <a:pt x="2532227" y="299339"/>
                  </a:lnTo>
                  <a:lnTo>
                    <a:pt x="2528760" y="287947"/>
                  </a:lnTo>
                  <a:lnTo>
                    <a:pt x="2522321" y="266763"/>
                  </a:lnTo>
                  <a:lnTo>
                    <a:pt x="2497480" y="205282"/>
                  </a:lnTo>
                  <a:lnTo>
                    <a:pt x="2465882" y="149669"/>
                  </a:lnTo>
                  <a:lnTo>
                    <a:pt x="2427452" y="101142"/>
                  </a:lnTo>
                  <a:lnTo>
                    <a:pt x="2382139" y="60883"/>
                  </a:lnTo>
                  <a:lnTo>
                    <a:pt x="2339619" y="35229"/>
                  </a:lnTo>
                  <a:lnTo>
                    <a:pt x="2339619" y="494271"/>
                  </a:lnTo>
                  <a:lnTo>
                    <a:pt x="2338616" y="530898"/>
                  </a:lnTo>
                  <a:lnTo>
                    <a:pt x="2325535" y="602792"/>
                  </a:lnTo>
                  <a:lnTo>
                    <a:pt x="2298014" y="667486"/>
                  </a:lnTo>
                  <a:lnTo>
                    <a:pt x="2256396" y="718591"/>
                  </a:lnTo>
                  <a:lnTo>
                    <a:pt x="2201062" y="749706"/>
                  </a:lnTo>
                  <a:lnTo>
                    <a:pt x="2168360" y="755751"/>
                  </a:lnTo>
                  <a:lnTo>
                    <a:pt x="2150224" y="754989"/>
                  </a:lnTo>
                  <a:lnTo>
                    <a:pt x="2098281" y="736003"/>
                  </a:lnTo>
                  <a:lnTo>
                    <a:pt x="2061451" y="707923"/>
                  </a:lnTo>
                  <a:lnTo>
                    <a:pt x="2034108" y="671436"/>
                  </a:lnTo>
                  <a:lnTo>
                    <a:pt x="2015604" y="628713"/>
                  </a:lnTo>
                  <a:lnTo>
                    <a:pt x="2005266" y="581939"/>
                  </a:lnTo>
                  <a:lnTo>
                    <a:pt x="2002434" y="533285"/>
                  </a:lnTo>
                  <a:lnTo>
                    <a:pt x="2006460" y="484936"/>
                  </a:lnTo>
                  <a:lnTo>
                    <a:pt x="2016671" y="439051"/>
                  </a:lnTo>
                  <a:lnTo>
                    <a:pt x="2032406" y="397827"/>
                  </a:lnTo>
                  <a:lnTo>
                    <a:pt x="2055279" y="358101"/>
                  </a:lnTo>
                  <a:lnTo>
                    <a:pt x="2084895" y="323189"/>
                  </a:lnTo>
                  <a:lnTo>
                    <a:pt x="2136114" y="293420"/>
                  </a:lnTo>
                  <a:lnTo>
                    <a:pt x="2174621" y="287947"/>
                  </a:lnTo>
                  <a:lnTo>
                    <a:pt x="2208961" y="290296"/>
                  </a:lnTo>
                  <a:lnTo>
                    <a:pt x="2265388" y="315226"/>
                  </a:lnTo>
                  <a:lnTo>
                    <a:pt x="2305723" y="361810"/>
                  </a:lnTo>
                  <a:lnTo>
                    <a:pt x="2330348" y="423621"/>
                  </a:lnTo>
                  <a:lnTo>
                    <a:pt x="2339619" y="494271"/>
                  </a:lnTo>
                  <a:lnTo>
                    <a:pt x="2339619" y="35229"/>
                  </a:lnTo>
                  <a:lnTo>
                    <a:pt x="2301075" y="18656"/>
                  </a:lnTo>
                  <a:lnTo>
                    <a:pt x="2238222" y="4381"/>
                  </a:lnTo>
                  <a:lnTo>
                    <a:pt x="2204123" y="1841"/>
                  </a:lnTo>
                  <a:lnTo>
                    <a:pt x="2168233" y="2590"/>
                  </a:lnTo>
                  <a:lnTo>
                    <a:pt x="2091042" y="14516"/>
                  </a:lnTo>
                  <a:lnTo>
                    <a:pt x="2040559" y="32740"/>
                  </a:lnTo>
                  <a:lnTo>
                    <a:pt x="2001227" y="58547"/>
                  </a:lnTo>
                  <a:lnTo>
                    <a:pt x="1937766" y="120992"/>
                  </a:lnTo>
                  <a:lnTo>
                    <a:pt x="1905990" y="162598"/>
                  </a:lnTo>
                  <a:lnTo>
                    <a:pt x="1878076" y="206971"/>
                  </a:lnTo>
                  <a:lnTo>
                    <a:pt x="1853666" y="253568"/>
                  </a:lnTo>
                  <a:lnTo>
                    <a:pt x="1837055" y="291668"/>
                  </a:lnTo>
                  <a:lnTo>
                    <a:pt x="1822526" y="332181"/>
                  </a:lnTo>
                  <a:lnTo>
                    <a:pt x="1810194" y="374726"/>
                  </a:lnTo>
                  <a:lnTo>
                    <a:pt x="1800186" y="418934"/>
                  </a:lnTo>
                  <a:lnTo>
                    <a:pt x="1792605" y="464413"/>
                  </a:lnTo>
                  <a:lnTo>
                    <a:pt x="1787563" y="510781"/>
                  </a:lnTo>
                  <a:lnTo>
                    <a:pt x="1785162" y="557758"/>
                  </a:lnTo>
                  <a:lnTo>
                    <a:pt x="1785543" y="604862"/>
                  </a:lnTo>
                  <a:lnTo>
                    <a:pt x="1788795" y="651764"/>
                  </a:lnTo>
                  <a:lnTo>
                    <a:pt x="1795030" y="698093"/>
                  </a:lnTo>
                  <a:lnTo>
                    <a:pt x="1804377" y="743470"/>
                  </a:lnTo>
                  <a:lnTo>
                    <a:pt x="1816938" y="787527"/>
                  </a:lnTo>
                  <a:lnTo>
                    <a:pt x="1832825" y="829894"/>
                  </a:lnTo>
                  <a:lnTo>
                    <a:pt x="1852155" y="870191"/>
                  </a:lnTo>
                  <a:lnTo>
                    <a:pt x="1875040" y="908050"/>
                  </a:lnTo>
                  <a:lnTo>
                    <a:pt x="1901596" y="943102"/>
                  </a:lnTo>
                  <a:lnTo>
                    <a:pt x="1931924" y="974966"/>
                  </a:lnTo>
                  <a:lnTo>
                    <a:pt x="1966150" y="1003274"/>
                  </a:lnTo>
                  <a:lnTo>
                    <a:pt x="2004377" y="1027658"/>
                  </a:lnTo>
                  <a:lnTo>
                    <a:pt x="2041626" y="1046264"/>
                  </a:lnTo>
                  <a:lnTo>
                    <a:pt x="2081796" y="1061542"/>
                  </a:lnTo>
                  <a:lnTo>
                    <a:pt x="2123402" y="1071206"/>
                  </a:lnTo>
                  <a:lnTo>
                    <a:pt x="2164943" y="1072972"/>
                  </a:lnTo>
                  <a:lnTo>
                    <a:pt x="2198420" y="1068920"/>
                  </a:lnTo>
                  <a:lnTo>
                    <a:pt x="2261070" y="1051814"/>
                  </a:lnTo>
                  <a:lnTo>
                    <a:pt x="2317915" y="1023696"/>
                  </a:lnTo>
                  <a:lnTo>
                    <a:pt x="2368880" y="985786"/>
                  </a:lnTo>
                  <a:lnTo>
                    <a:pt x="2413901" y="939279"/>
                  </a:lnTo>
                  <a:lnTo>
                    <a:pt x="2452916" y="885380"/>
                  </a:lnTo>
                  <a:lnTo>
                    <a:pt x="2485847" y="825309"/>
                  </a:lnTo>
                  <a:lnTo>
                    <a:pt x="2512631" y="760260"/>
                  </a:lnTo>
                  <a:lnTo>
                    <a:pt x="2533205" y="691426"/>
                  </a:lnTo>
                  <a:lnTo>
                    <a:pt x="2547493" y="620039"/>
                  </a:lnTo>
                  <a:lnTo>
                    <a:pt x="2555430" y="547293"/>
                  </a:lnTo>
                  <a:lnTo>
                    <a:pt x="2557005" y="510819"/>
                  </a:lnTo>
                  <a:close/>
                </a:path>
              </a:pathLst>
            </a:custGeom>
            <a:solidFill>
              <a:srgbClr val="EF5C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78683" y="3888637"/>
              <a:ext cx="4461510" cy="2454910"/>
            </a:xfrm>
            <a:custGeom>
              <a:avLst/>
              <a:gdLst/>
              <a:ahLst/>
              <a:cxnLst/>
              <a:rect l="l" t="t" r="r" b="b"/>
              <a:pathLst>
                <a:path w="4461509" h="2454910">
                  <a:moveTo>
                    <a:pt x="1229144" y="1473923"/>
                  </a:moveTo>
                  <a:lnTo>
                    <a:pt x="1199819" y="1453603"/>
                  </a:lnTo>
                  <a:lnTo>
                    <a:pt x="1164856" y="1447482"/>
                  </a:lnTo>
                  <a:lnTo>
                    <a:pt x="1133627" y="1449209"/>
                  </a:lnTo>
                  <a:lnTo>
                    <a:pt x="1115529" y="1452397"/>
                  </a:lnTo>
                  <a:lnTo>
                    <a:pt x="1107808" y="1448142"/>
                  </a:lnTo>
                  <a:lnTo>
                    <a:pt x="1094155" y="1437271"/>
                  </a:lnTo>
                  <a:lnTo>
                    <a:pt x="1072413" y="1426184"/>
                  </a:lnTo>
                  <a:lnTo>
                    <a:pt x="1040434" y="1421257"/>
                  </a:lnTo>
                  <a:lnTo>
                    <a:pt x="1014133" y="1423162"/>
                  </a:lnTo>
                  <a:lnTo>
                    <a:pt x="994384" y="1427111"/>
                  </a:lnTo>
                  <a:lnTo>
                    <a:pt x="979906" y="1431277"/>
                  </a:lnTo>
                  <a:lnTo>
                    <a:pt x="969378" y="1433779"/>
                  </a:lnTo>
                  <a:lnTo>
                    <a:pt x="954354" y="1429169"/>
                  </a:lnTo>
                  <a:lnTo>
                    <a:pt x="920102" y="1423543"/>
                  </a:lnTo>
                  <a:lnTo>
                    <a:pt x="880681" y="1429651"/>
                  </a:lnTo>
                  <a:lnTo>
                    <a:pt x="850176" y="1460195"/>
                  </a:lnTo>
                  <a:lnTo>
                    <a:pt x="848728" y="1476082"/>
                  </a:lnTo>
                  <a:lnTo>
                    <a:pt x="847877" y="1512074"/>
                  </a:lnTo>
                  <a:lnTo>
                    <a:pt x="846340" y="1624749"/>
                  </a:lnTo>
                  <a:lnTo>
                    <a:pt x="844778" y="1691601"/>
                  </a:lnTo>
                  <a:lnTo>
                    <a:pt x="842137" y="1758911"/>
                  </a:lnTo>
                  <a:lnTo>
                    <a:pt x="837984" y="1821764"/>
                  </a:lnTo>
                  <a:lnTo>
                    <a:pt x="769175" y="1840026"/>
                  </a:lnTo>
                  <a:lnTo>
                    <a:pt x="721639" y="1840712"/>
                  </a:lnTo>
                  <a:lnTo>
                    <a:pt x="697877" y="1836166"/>
                  </a:lnTo>
                  <a:lnTo>
                    <a:pt x="695325" y="1805101"/>
                  </a:lnTo>
                  <a:lnTo>
                    <a:pt x="693712" y="1687360"/>
                  </a:lnTo>
                  <a:lnTo>
                    <a:pt x="690638" y="1656778"/>
                  </a:lnTo>
                  <a:lnTo>
                    <a:pt x="665467" y="1649095"/>
                  </a:lnTo>
                  <a:lnTo>
                    <a:pt x="613664" y="1644484"/>
                  </a:lnTo>
                  <a:lnTo>
                    <a:pt x="552538" y="1643837"/>
                  </a:lnTo>
                  <a:lnTo>
                    <a:pt x="499376" y="1648028"/>
                  </a:lnTo>
                  <a:lnTo>
                    <a:pt x="471500" y="1657972"/>
                  </a:lnTo>
                  <a:lnTo>
                    <a:pt x="467398" y="1691919"/>
                  </a:lnTo>
                  <a:lnTo>
                    <a:pt x="469658" y="1750872"/>
                  </a:lnTo>
                  <a:lnTo>
                    <a:pt x="473773" y="1806905"/>
                  </a:lnTo>
                  <a:lnTo>
                    <a:pt x="475208" y="1832076"/>
                  </a:lnTo>
                  <a:lnTo>
                    <a:pt x="447027" y="1835175"/>
                  </a:lnTo>
                  <a:lnTo>
                    <a:pt x="405828" y="1834629"/>
                  </a:lnTo>
                  <a:lnTo>
                    <a:pt x="367296" y="1831187"/>
                  </a:lnTo>
                  <a:lnTo>
                    <a:pt x="341299" y="1759635"/>
                  </a:lnTo>
                  <a:lnTo>
                    <a:pt x="339204" y="1698040"/>
                  </a:lnTo>
                  <a:lnTo>
                    <a:pt x="335610" y="1567014"/>
                  </a:lnTo>
                  <a:lnTo>
                    <a:pt x="333705" y="1517357"/>
                  </a:lnTo>
                  <a:lnTo>
                    <a:pt x="331444" y="1491449"/>
                  </a:lnTo>
                  <a:lnTo>
                    <a:pt x="312839" y="1485963"/>
                  </a:lnTo>
                  <a:lnTo>
                    <a:pt x="267360" y="1483880"/>
                  </a:lnTo>
                  <a:lnTo>
                    <a:pt x="205384" y="1484871"/>
                  </a:lnTo>
                  <a:lnTo>
                    <a:pt x="137287" y="1488655"/>
                  </a:lnTo>
                  <a:lnTo>
                    <a:pt x="73444" y="1494891"/>
                  </a:lnTo>
                  <a:lnTo>
                    <a:pt x="24218" y="1503273"/>
                  </a:lnTo>
                  <a:lnTo>
                    <a:pt x="0" y="1513484"/>
                  </a:lnTo>
                  <a:lnTo>
                    <a:pt x="108318" y="1936191"/>
                  </a:lnTo>
                  <a:lnTo>
                    <a:pt x="162941" y="2162073"/>
                  </a:lnTo>
                  <a:lnTo>
                    <a:pt x="177812" y="2222474"/>
                  </a:lnTo>
                  <a:lnTo>
                    <a:pt x="192366" y="2280120"/>
                  </a:lnTo>
                  <a:lnTo>
                    <a:pt x="206197" y="2332850"/>
                  </a:lnTo>
                  <a:lnTo>
                    <a:pt x="218909" y="2378494"/>
                  </a:lnTo>
                  <a:lnTo>
                    <a:pt x="239344" y="2439949"/>
                  </a:lnTo>
                  <a:lnTo>
                    <a:pt x="271386" y="2454300"/>
                  </a:lnTo>
                  <a:lnTo>
                    <a:pt x="319405" y="2453995"/>
                  </a:lnTo>
                  <a:lnTo>
                    <a:pt x="368287" y="2450604"/>
                  </a:lnTo>
                  <a:lnTo>
                    <a:pt x="414807" y="2420035"/>
                  </a:lnTo>
                  <a:lnTo>
                    <a:pt x="445503" y="2372868"/>
                  </a:lnTo>
                  <a:lnTo>
                    <a:pt x="481482" y="2314918"/>
                  </a:lnTo>
                  <a:lnTo>
                    <a:pt x="516128" y="2258441"/>
                  </a:lnTo>
                  <a:lnTo>
                    <a:pt x="542848" y="2215680"/>
                  </a:lnTo>
                  <a:lnTo>
                    <a:pt x="598004" y="2259609"/>
                  </a:lnTo>
                  <a:lnTo>
                    <a:pt x="628357" y="2315235"/>
                  </a:lnTo>
                  <a:lnTo>
                    <a:pt x="658266" y="2371090"/>
                  </a:lnTo>
                  <a:lnTo>
                    <a:pt x="682929" y="2414727"/>
                  </a:lnTo>
                  <a:lnTo>
                    <a:pt x="734961" y="2439492"/>
                  </a:lnTo>
                  <a:lnTo>
                    <a:pt x="787057" y="2442921"/>
                  </a:lnTo>
                  <a:lnTo>
                    <a:pt x="833374" y="2444559"/>
                  </a:lnTo>
                  <a:lnTo>
                    <a:pt x="853363" y="2444991"/>
                  </a:lnTo>
                  <a:lnTo>
                    <a:pt x="855357" y="2438946"/>
                  </a:lnTo>
                  <a:lnTo>
                    <a:pt x="886320" y="2358237"/>
                  </a:lnTo>
                  <a:lnTo>
                    <a:pt x="1041323" y="1964677"/>
                  </a:lnTo>
                  <a:lnTo>
                    <a:pt x="1149223" y="1694459"/>
                  </a:lnTo>
                  <a:lnTo>
                    <a:pt x="1164132" y="1657692"/>
                  </a:lnTo>
                  <a:lnTo>
                    <a:pt x="1185951" y="1601571"/>
                  </a:lnTo>
                  <a:lnTo>
                    <a:pt x="1207579" y="1542173"/>
                  </a:lnTo>
                  <a:lnTo>
                    <a:pt x="1223721" y="1494586"/>
                  </a:lnTo>
                  <a:lnTo>
                    <a:pt x="1229144" y="1473923"/>
                  </a:lnTo>
                  <a:close/>
                </a:path>
                <a:path w="4461509" h="2454910">
                  <a:moveTo>
                    <a:pt x="4461116" y="284683"/>
                  </a:moveTo>
                  <a:lnTo>
                    <a:pt x="4455998" y="211074"/>
                  </a:lnTo>
                  <a:lnTo>
                    <a:pt x="4447908" y="144932"/>
                  </a:lnTo>
                  <a:lnTo>
                    <a:pt x="4437799" y="78854"/>
                  </a:lnTo>
                  <a:lnTo>
                    <a:pt x="4426890" y="27597"/>
                  </a:lnTo>
                  <a:lnTo>
                    <a:pt x="4386821" y="2146"/>
                  </a:lnTo>
                  <a:lnTo>
                    <a:pt x="4345457" y="254"/>
                  </a:lnTo>
                  <a:lnTo>
                    <a:pt x="4294251" y="0"/>
                  </a:lnTo>
                  <a:lnTo>
                    <a:pt x="4235094" y="1168"/>
                  </a:lnTo>
                  <a:lnTo>
                    <a:pt x="4169841" y="3530"/>
                  </a:lnTo>
                  <a:lnTo>
                    <a:pt x="4100385" y="6896"/>
                  </a:lnTo>
                  <a:lnTo>
                    <a:pt x="4028617" y="11010"/>
                  </a:lnTo>
                  <a:lnTo>
                    <a:pt x="3956418" y="15697"/>
                  </a:lnTo>
                  <a:lnTo>
                    <a:pt x="3885654" y="20701"/>
                  </a:lnTo>
                  <a:lnTo>
                    <a:pt x="3818229" y="25831"/>
                  </a:lnTo>
                  <a:lnTo>
                    <a:pt x="3700869" y="35572"/>
                  </a:lnTo>
                  <a:lnTo>
                    <a:pt x="3619411" y="43167"/>
                  </a:lnTo>
                  <a:lnTo>
                    <a:pt x="3586950" y="79540"/>
                  </a:lnTo>
                  <a:lnTo>
                    <a:pt x="3586035" y="105638"/>
                  </a:lnTo>
                  <a:lnTo>
                    <a:pt x="3586340" y="134785"/>
                  </a:lnTo>
                  <a:lnTo>
                    <a:pt x="3587292" y="176301"/>
                  </a:lnTo>
                  <a:lnTo>
                    <a:pt x="3589274" y="240169"/>
                  </a:lnTo>
                  <a:lnTo>
                    <a:pt x="3593490" y="298780"/>
                  </a:lnTo>
                  <a:lnTo>
                    <a:pt x="3601148" y="324535"/>
                  </a:lnTo>
                  <a:lnTo>
                    <a:pt x="3630206" y="322580"/>
                  </a:lnTo>
                  <a:lnTo>
                    <a:pt x="3761765" y="311454"/>
                  </a:lnTo>
                  <a:lnTo>
                    <a:pt x="3833304" y="305739"/>
                  </a:lnTo>
                  <a:lnTo>
                    <a:pt x="3888054" y="302234"/>
                  </a:lnTo>
                  <a:lnTo>
                    <a:pt x="3910546" y="302679"/>
                  </a:lnTo>
                  <a:lnTo>
                    <a:pt x="3913670" y="323100"/>
                  </a:lnTo>
                  <a:lnTo>
                    <a:pt x="3914673" y="360362"/>
                  </a:lnTo>
                  <a:lnTo>
                    <a:pt x="3913936" y="410845"/>
                  </a:lnTo>
                  <a:lnTo>
                    <a:pt x="3911828" y="470928"/>
                  </a:lnTo>
                  <a:lnTo>
                    <a:pt x="3908742" y="536981"/>
                  </a:lnTo>
                  <a:lnTo>
                    <a:pt x="3905034" y="605370"/>
                  </a:lnTo>
                  <a:lnTo>
                    <a:pt x="3891673" y="829856"/>
                  </a:lnTo>
                  <a:lnTo>
                    <a:pt x="3890594" y="855586"/>
                  </a:lnTo>
                  <a:lnTo>
                    <a:pt x="3888397" y="893546"/>
                  </a:lnTo>
                  <a:lnTo>
                    <a:pt x="3885234" y="954989"/>
                  </a:lnTo>
                  <a:lnTo>
                    <a:pt x="3885273" y="1014044"/>
                  </a:lnTo>
                  <a:lnTo>
                    <a:pt x="3892651" y="1044829"/>
                  </a:lnTo>
                  <a:lnTo>
                    <a:pt x="3917073" y="1046137"/>
                  </a:lnTo>
                  <a:lnTo>
                    <a:pt x="3972788" y="1045375"/>
                  </a:lnTo>
                  <a:lnTo>
                    <a:pt x="4045178" y="1043190"/>
                  </a:lnTo>
                  <a:lnTo>
                    <a:pt x="4119575" y="1040155"/>
                  </a:lnTo>
                  <a:lnTo>
                    <a:pt x="4181386" y="1036916"/>
                  </a:lnTo>
                  <a:lnTo>
                    <a:pt x="4216882" y="1005662"/>
                  </a:lnTo>
                  <a:lnTo>
                    <a:pt x="4210532" y="943419"/>
                  </a:lnTo>
                  <a:lnTo>
                    <a:pt x="4202277" y="879005"/>
                  </a:lnTo>
                  <a:lnTo>
                    <a:pt x="4197489" y="844092"/>
                  </a:lnTo>
                  <a:lnTo>
                    <a:pt x="4191787" y="796772"/>
                  </a:lnTo>
                  <a:lnTo>
                    <a:pt x="4186694" y="748487"/>
                  </a:lnTo>
                  <a:lnTo>
                    <a:pt x="4182122" y="699376"/>
                  </a:lnTo>
                  <a:lnTo>
                    <a:pt x="4177944" y="649566"/>
                  </a:lnTo>
                  <a:lnTo>
                    <a:pt x="4159135" y="395058"/>
                  </a:lnTo>
                  <a:lnTo>
                    <a:pt x="4155021" y="344055"/>
                  </a:lnTo>
                  <a:lnTo>
                    <a:pt x="4150537" y="293344"/>
                  </a:lnTo>
                  <a:lnTo>
                    <a:pt x="4166641" y="289585"/>
                  </a:lnTo>
                  <a:lnTo>
                    <a:pt x="4209173" y="288569"/>
                  </a:lnTo>
                  <a:lnTo>
                    <a:pt x="4267936" y="289153"/>
                  </a:lnTo>
                  <a:lnTo>
                    <a:pt x="4332719" y="290207"/>
                  </a:lnTo>
                  <a:lnTo>
                    <a:pt x="4393311" y="290576"/>
                  </a:lnTo>
                  <a:lnTo>
                    <a:pt x="4439513" y="289115"/>
                  </a:lnTo>
                  <a:lnTo>
                    <a:pt x="4461116" y="284683"/>
                  </a:lnTo>
                  <a:close/>
                </a:path>
              </a:pathLst>
            </a:custGeom>
            <a:solidFill>
              <a:srgbClr val="FBA3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904867" y="5308713"/>
              <a:ext cx="772160" cy="1071245"/>
            </a:xfrm>
            <a:custGeom>
              <a:avLst/>
              <a:gdLst/>
              <a:ahLst/>
              <a:cxnLst/>
              <a:rect l="l" t="t" r="r" b="b"/>
              <a:pathLst>
                <a:path w="772159" h="1071245">
                  <a:moveTo>
                    <a:pt x="379761" y="1071079"/>
                  </a:moveTo>
                  <a:lnTo>
                    <a:pt x="338239" y="1069347"/>
                  </a:lnTo>
                  <a:lnTo>
                    <a:pt x="296643" y="1059700"/>
                  </a:lnTo>
                  <a:lnTo>
                    <a:pt x="256479" y="1044427"/>
                  </a:lnTo>
                  <a:lnTo>
                    <a:pt x="219253" y="1025819"/>
                  </a:lnTo>
                  <a:lnTo>
                    <a:pt x="181015" y="1001438"/>
                  </a:lnTo>
                  <a:lnTo>
                    <a:pt x="146784" y="973130"/>
                  </a:lnTo>
                  <a:lnTo>
                    <a:pt x="116446" y="941266"/>
                  </a:lnTo>
                  <a:lnTo>
                    <a:pt x="89888" y="906220"/>
                  </a:lnTo>
                  <a:lnTo>
                    <a:pt x="66998" y="868364"/>
                  </a:lnTo>
                  <a:lnTo>
                    <a:pt x="47663" y="828069"/>
                  </a:lnTo>
                  <a:lnTo>
                    <a:pt x="31771" y="785708"/>
                  </a:lnTo>
                  <a:lnTo>
                    <a:pt x="19208" y="741653"/>
                  </a:lnTo>
                  <a:lnTo>
                    <a:pt x="9862" y="696277"/>
                  </a:lnTo>
                  <a:lnTo>
                    <a:pt x="3621" y="649951"/>
                  </a:lnTo>
                  <a:lnTo>
                    <a:pt x="371" y="603049"/>
                  </a:lnTo>
                  <a:lnTo>
                    <a:pt x="0" y="555941"/>
                  </a:lnTo>
                  <a:lnTo>
                    <a:pt x="2404" y="508912"/>
                  </a:lnTo>
                  <a:lnTo>
                    <a:pt x="7443" y="462602"/>
                  </a:lnTo>
                  <a:lnTo>
                    <a:pt x="15033" y="417114"/>
                  </a:lnTo>
                  <a:lnTo>
                    <a:pt x="25050" y="372910"/>
                  </a:lnTo>
                  <a:lnTo>
                    <a:pt x="37383" y="330363"/>
                  </a:lnTo>
                  <a:lnTo>
                    <a:pt x="51919" y="289845"/>
                  </a:lnTo>
                  <a:lnTo>
                    <a:pt x="68545" y="251728"/>
                  </a:lnTo>
                  <a:lnTo>
                    <a:pt x="92921" y="205137"/>
                  </a:lnTo>
                  <a:lnTo>
                    <a:pt x="120823" y="160766"/>
                  </a:lnTo>
                  <a:lnTo>
                    <a:pt x="152613" y="119150"/>
                  </a:lnTo>
                  <a:lnTo>
                    <a:pt x="188655" y="80821"/>
                  </a:lnTo>
                  <a:lnTo>
                    <a:pt x="230529" y="45459"/>
                  </a:lnTo>
                  <a:lnTo>
                    <a:pt x="305860" y="12675"/>
                  </a:lnTo>
                  <a:lnTo>
                    <a:pt x="345363" y="4923"/>
                  </a:lnTo>
                  <a:lnTo>
                    <a:pt x="418952" y="0"/>
                  </a:lnTo>
                  <a:lnTo>
                    <a:pt x="453053" y="2527"/>
                  </a:lnTo>
                  <a:lnTo>
                    <a:pt x="515914" y="16805"/>
                  </a:lnTo>
                  <a:lnTo>
                    <a:pt x="571708" y="42377"/>
                  </a:lnTo>
                  <a:lnTo>
                    <a:pt x="620504" y="78038"/>
                  </a:lnTo>
                  <a:lnTo>
                    <a:pt x="662369" y="122584"/>
                  </a:lnTo>
                  <a:lnTo>
                    <a:pt x="697372" y="174807"/>
                  </a:lnTo>
                  <a:lnTo>
                    <a:pt x="725581" y="233503"/>
                  </a:lnTo>
                  <a:lnTo>
                    <a:pt x="747064" y="297467"/>
                  </a:lnTo>
                  <a:lnTo>
                    <a:pt x="753519" y="323773"/>
                  </a:lnTo>
                  <a:lnTo>
                    <a:pt x="392788" y="323773"/>
                  </a:lnTo>
                  <a:lnTo>
                    <a:pt x="354291" y="328812"/>
                  </a:lnTo>
                  <a:lnTo>
                    <a:pt x="318744" y="346240"/>
                  </a:lnTo>
                  <a:lnTo>
                    <a:pt x="281053" y="387409"/>
                  </a:lnTo>
                  <a:lnTo>
                    <a:pt x="260391" y="423375"/>
                  </a:lnTo>
                  <a:lnTo>
                    <a:pt x="244496" y="466426"/>
                  </a:lnTo>
                  <a:lnTo>
                    <a:pt x="235254" y="514613"/>
                  </a:lnTo>
                  <a:lnTo>
                    <a:pt x="233555" y="564991"/>
                  </a:lnTo>
                  <a:lnTo>
                    <a:pt x="240289" y="614618"/>
                  </a:lnTo>
                  <a:lnTo>
                    <a:pt x="256346" y="660550"/>
                  </a:lnTo>
                  <a:lnTo>
                    <a:pt x="282617" y="699841"/>
                  </a:lnTo>
                  <a:lnTo>
                    <a:pt x="319990" y="729550"/>
                  </a:lnTo>
                  <a:lnTo>
                    <a:pt x="367072" y="746778"/>
                  </a:lnTo>
                  <a:lnTo>
                    <a:pt x="383521" y="747483"/>
                  </a:lnTo>
                  <a:lnTo>
                    <a:pt x="731014" y="747483"/>
                  </a:lnTo>
                  <a:lnTo>
                    <a:pt x="727465" y="758389"/>
                  </a:lnTo>
                  <a:lnTo>
                    <a:pt x="700675" y="823440"/>
                  </a:lnTo>
                  <a:lnTo>
                    <a:pt x="667739" y="883514"/>
                  </a:lnTo>
                  <a:lnTo>
                    <a:pt x="628724" y="937404"/>
                  </a:lnTo>
                  <a:lnTo>
                    <a:pt x="583698" y="983906"/>
                  </a:lnTo>
                  <a:lnTo>
                    <a:pt x="532731" y="1021815"/>
                  </a:lnTo>
                  <a:lnTo>
                    <a:pt x="475889" y="1049924"/>
                  </a:lnTo>
                  <a:lnTo>
                    <a:pt x="413241" y="1067029"/>
                  </a:lnTo>
                  <a:lnTo>
                    <a:pt x="379761" y="1071079"/>
                  </a:lnTo>
                  <a:close/>
                </a:path>
                <a:path w="772159" h="1071245">
                  <a:moveTo>
                    <a:pt x="731014" y="747483"/>
                  </a:moveTo>
                  <a:lnTo>
                    <a:pt x="383521" y="747483"/>
                  </a:lnTo>
                  <a:lnTo>
                    <a:pt x="416227" y="741007"/>
                  </a:lnTo>
                  <a:lnTo>
                    <a:pt x="445194" y="727253"/>
                  </a:lnTo>
                  <a:lnTo>
                    <a:pt x="491684" y="681887"/>
                  </a:lnTo>
                  <a:lnTo>
                    <a:pt x="522542" y="619342"/>
                  </a:lnTo>
                  <a:lnTo>
                    <a:pt x="537319" y="547572"/>
                  </a:lnTo>
                  <a:lnTo>
                    <a:pt x="538538" y="510714"/>
                  </a:lnTo>
                  <a:lnTo>
                    <a:pt x="535568" y="474533"/>
                  </a:lnTo>
                  <a:lnTo>
                    <a:pt x="516838" y="408183"/>
                  </a:lnTo>
                  <a:lnTo>
                    <a:pt x="480681" y="356475"/>
                  </a:lnTo>
                  <a:lnTo>
                    <a:pt x="426648" y="327366"/>
                  </a:lnTo>
                  <a:lnTo>
                    <a:pt x="392788" y="323773"/>
                  </a:lnTo>
                  <a:lnTo>
                    <a:pt x="753519" y="323773"/>
                  </a:lnTo>
                  <a:lnTo>
                    <a:pt x="761889" y="365494"/>
                  </a:lnTo>
                  <a:lnTo>
                    <a:pt x="770125" y="436377"/>
                  </a:lnTo>
                  <a:lnTo>
                    <a:pt x="771793" y="472513"/>
                  </a:lnTo>
                  <a:lnTo>
                    <a:pt x="771761" y="510714"/>
                  </a:lnTo>
                  <a:lnTo>
                    <a:pt x="767099" y="581893"/>
                  </a:lnTo>
                  <a:lnTo>
                    <a:pt x="755975" y="654115"/>
                  </a:lnTo>
                  <a:lnTo>
                    <a:pt x="738533" y="724373"/>
                  </a:lnTo>
                  <a:lnTo>
                    <a:pt x="731014" y="747483"/>
                  </a:lnTo>
                  <a:close/>
                </a:path>
              </a:pathLst>
            </a:custGeom>
            <a:solidFill>
              <a:srgbClr val="EF5C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47997" y="3884878"/>
              <a:ext cx="1950720" cy="2475230"/>
            </a:xfrm>
            <a:custGeom>
              <a:avLst/>
              <a:gdLst/>
              <a:ahLst/>
              <a:cxnLst/>
              <a:rect l="l" t="t" r="r" b="b"/>
              <a:pathLst>
                <a:path w="1950720" h="2475229">
                  <a:moveTo>
                    <a:pt x="764146" y="1044206"/>
                  </a:moveTo>
                  <a:lnTo>
                    <a:pt x="742988" y="997356"/>
                  </a:lnTo>
                  <a:lnTo>
                    <a:pt x="718096" y="948778"/>
                  </a:lnTo>
                  <a:lnTo>
                    <a:pt x="688340" y="892314"/>
                  </a:lnTo>
                  <a:lnTo>
                    <a:pt x="657237" y="834631"/>
                  </a:lnTo>
                  <a:lnTo>
                    <a:pt x="628294" y="782358"/>
                  </a:lnTo>
                  <a:lnTo>
                    <a:pt x="586765" y="710641"/>
                  </a:lnTo>
                  <a:lnTo>
                    <a:pt x="581075" y="700278"/>
                  </a:lnTo>
                  <a:lnTo>
                    <a:pt x="563245" y="667867"/>
                  </a:lnTo>
                  <a:lnTo>
                    <a:pt x="540537" y="624268"/>
                  </a:lnTo>
                  <a:lnTo>
                    <a:pt x="524776" y="590296"/>
                  </a:lnTo>
                  <a:lnTo>
                    <a:pt x="530606" y="580072"/>
                  </a:lnTo>
                  <a:lnTo>
                    <a:pt x="549859" y="564845"/>
                  </a:lnTo>
                  <a:lnTo>
                    <a:pt x="575957" y="544791"/>
                  </a:lnTo>
                  <a:lnTo>
                    <a:pt x="602322" y="520103"/>
                  </a:lnTo>
                  <a:lnTo>
                    <a:pt x="633234" y="481596"/>
                  </a:lnTo>
                  <a:lnTo>
                    <a:pt x="658393" y="439953"/>
                  </a:lnTo>
                  <a:lnTo>
                    <a:pt x="676046" y="395617"/>
                  </a:lnTo>
                  <a:lnTo>
                    <a:pt x="684466" y="349021"/>
                  </a:lnTo>
                  <a:lnTo>
                    <a:pt x="681863" y="300634"/>
                  </a:lnTo>
                  <a:lnTo>
                    <a:pt x="627837" y="208915"/>
                  </a:lnTo>
                  <a:lnTo>
                    <a:pt x="539102" y="58280"/>
                  </a:lnTo>
                  <a:lnTo>
                    <a:pt x="436232" y="32258"/>
                  </a:lnTo>
                  <a:lnTo>
                    <a:pt x="436232" y="317817"/>
                  </a:lnTo>
                  <a:lnTo>
                    <a:pt x="428282" y="368515"/>
                  </a:lnTo>
                  <a:lnTo>
                    <a:pt x="409143" y="406946"/>
                  </a:lnTo>
                  <a:lnTo>
                    <a:pt x="376694" y="431304"/>
                  </a:lnTo>
                  <a:lnTo>
                    <a:pt x="328764" y="439826"/>
                  </a:lnTo>
                  <a:lnTo>
                    <a:pt x="279806" y="432498"/>
                  </a:lnTo>
                  <a:lnTo>
                    <a:pt x="245376" y="410743"/>
                  </a:lnTo>
                  <a:lnTo>
                    <a:pt x="225031" y="374904"/>
                  </a:lnTo>
                  <a:lnTo>
                    <a:pt x="218351" y="325335"/>
                  </a:lnTo>
                  <a:lnTo>
                    <a:pt x="224243" y="275437"/>
                  </a:lnTo>
                  <a:lnTo>
                    <a:pt x="242874" y="238937"/>
                  </a:lnTo>
                  <a:lnTo>
                    <a:pt x="275602" y="216535"/>
                  </a:lnTo>
                  <a:lnTo>
                    <a:pt x="323811" y="208915"/>
                  </a:lnTo>
                  <a:lnTo>
                    <a:pt x="373507" y="218274"/>
                  </a:lnTo>
                  <a:lnTo>
                    <a:pt x="409333" y="242963"/>
                  </a:lnTo>
                  <a:lnTo>
                    <a:pt x="430504" y="277837"/>
                  </a:lnTo>
                  <a:lnTo>
                    <a:pt x="436232" y="317817"/>
                  </a:lnTo>
                  <a:lnTo>
                    <a:pt x="436232" y="32258"/>
                  </a:lnTo>
                  <a:lnTo>
                    <a:pt x="308737" y="0"/>
                  </a:lnTo>
                  <a:lnTo>
                    <a:pt x="94475" y="33032"/>
                  </a:lnTo>
                  <a:lnTo>
                    <a:pt x="0" y="64655"/>
                  </a:lnTo>
                  <a:lnTo>
                    <a:pt x="800" y="99834"/>
                  </a:lnTo>
                  <a:lnTo>
                    <a:pt x="1752" y="160451"/>
                  </a:lnTo>
                  <a:lnTo>
                    <a:pt x="2692" y="233311"/>
                  </a:lnTo>
                  <a:lnTo>
                    <a:pt x="3467" y="300634"/>
                  </a:lnTo>
                  <a:lnTo>
                    <a:pt x="4102" y="363093"/>
                  </a:lnTo>
                  <a:lnTo>
                    <a:pt x="4254" y="481596"/>
                  </a:lnTo>
                  <a:lnTo>
                    <a:pt x="4330" y="520103"/>
                  </a:lnTo>
                  <a:lnTo>
                    <a:pt x="4635" y="590296"/>
                  </a:lnTo>
                  <a:lnTo>
                    <a:pt x="4991" y="649071"/>
                  </a:lnTo>
                  <a:lnTo>
                    <a:pt x="5600" y="719366"/>
                  </a:lnTo>
                  <a:lnTo>
                    <a:pt x="6438" y="789482"/>
                  </a:lnTo>
                  <a:lnTo>
                    <a:pt x="7531" y="856602"/>
                  </a:lnTo>
                  <a:lnTo>
                    <a:pt x="8915" y="917879"/>
                  </a:lnTo>
                  <a:lnTo>
                    <a:pt x="10617" y="970521"/>
                  </a:lnTo>
                  <a:lnTo>
                    <a:pt x="12674" y="1011682"/>
                  </a:lnTo>
                  <a:lnTo>
                    <a:pt x="59626" y="1049502"/>
                  </a:lnTo>
                  <a:lnTo>
                    <a:pt x="115925" y="1049185"/>
                  </a:lnTo>
                  <a:lnTo>
                    <a:pt x="186664" y="1047788"/>
                  </a:lnTo>
                  <a:lnTo>
                    <a:pt x="230936" y="700278"/>
                  </a:lnTo>
                  <a:lnTo>
                    <a:pt x="520725" y="1046988"/>
                  </a:lnTo>
                  <a:lnTo>
                    <a:pt x="764146" y="1044206"/>
                  </a:lnTo>
                  <a:close/>
                </a:path>
                <a:path w="1950720" h="2475229">
                  <a:moveTo>
                    <a:pt x="1950148" y="2469921"/>
                  </a:moveTo>
                  <a:lnTo>
                    <a:pt x="1928952" y="2423071"/>
                  </a:lnTo>
                  <a:lnTo>
                    <a:pt x="1904047" y="2374481"/>
                  </a:lnTo>
                  <a:lnTo>
                    <a:pt x="1874291" y="2318004"/>
                  </a:lnTo>
                  <a:lnTo>
                    <a:pt x="1843189" y="2260308"/>
                  </a:lnTo>
                  <a:lnTo>
                    <a:pt x="1814233" y="2208034"/>
                  </a:lnTo>
                  <a:lnTo>
                    <a:pt x="1772716" y="2136330"/>
                  </a:lnTo>
                  <a:lnTo>
                    <a:pt x="1767027" y="2126005"/>
                  </a:lnTo>
                  <a:lnTo>
                    <a:pt x="1749183" y="2093569"/>
                  </a:lnTo>
                  <a:lnTo>
                    <a:pt x="1726488" y="2049970"/>
                  </a:lnTo>
                  <a:lnTo>
                    <a:pt x="1710728" y="2015959"/>
                  </a:lnTo>
                  <a:lnTo>
                    <a:pt x="1716582" y="2005774"/>
                  </a:lnTo>
                  <a:lnTo>
                    <a:pt x="1735848" y="1990559"/>
                  </a:lnTo>
                  <a:lnTo>
                    <a:pt x="1761959" y="1970506"/>
                  </a:lnTo>
                  <a:lnTo>
                    <a:pt x="1788325" y="1945817"/>
                  </a:lnTo>
                  <a:lnTo>
                    <a:pt x="1819224" y="1907286"/>
                  </a:lnTo>
                  <a:lnTo>
                    <a:pt x="1844370" y="1865630"/>
                  </a:lnTo>
                  <a:lnTo>
                    <a:pt x="1858479" y="1830197"/>
                  </a:lnTo>
                  <a:lnTo>
                    <a:pt x="1870417" y="1774698"/>
                  </a:lnTo>
                  <a:lnTo>
                    <a:pt x="1867814" y="1726298"/>
                  </a:lnTo>
                  <a:lnTo>
                    <a:pt x="1801571" y="1613852"/>
                  </a:lnTo>
                  <a:lnTo>
                    <a:pt x="1725041" y="1483969"/>
                  </a:lnTo>
                  <a:lnTo>
                    <a:pt x="1609864" y="1454835"/>
                  </a:lnTo>
                  <a:lnTo>
                    <a:pt x="1609864" y="1740700"/>
                  </a:lnTo>
                  <a:lnTo>
                    <a:pt x="1600009" y="1773555"/>
                  </a:lnTo>
                  <a:lnTo>
                    <a:pt x="1575295" y="1802231"/>
                  </a:lnTo>
                  <a:lnTo>
                    <a:pt x="1542999" y="1822500"/>
                  </a:lnTo>
                  <a:lnTo>
                    <a:pt x="1510385" y="1830197"/>
                  </a:lnTo>
                  <a:lnTo>
                    <a:pt x="1462468" y="1822742"/>
                  </a:lnTo>
                  <a:lnTo>
                    <a:pt x="1430286" y="1803438"/>
                  </a:lnTo>
                  <a:lnTo>
                    <a:pt x="1412100" y="1776869"/>
                  </a:lnTo>
                  <a:lnTo>
                    <a:pt x="1406169" y="1747647"/>
                  </a:lnTo>
                  <a:lnTo>
                    <a:pt x="1411198" y="1703133"/>
                  </a:lnTo>
                  <a:lnTo>
                    <a:pt x="1428623" y="1659763"/>
                  </a:lnTo>
                  <a:lnTo>
                    <a:pt x="1460271" y="1626895"/>
                  </a:lnTo>
                  <a:lnTo>
                    <a:pt x="1507998" y="1613852"/>
                  </a:lnTo>
                  <a:lnTo>
                    <a:pt x="1544650" y="1621866"/>
                  </a:lnTo>
                  <a:lnTo>
                    <a:pt x="1577378" y="1645793"/>
                  </a:lnTo>
                  <a:lnTo>
                    <a:pt x="1600873" y="1685455"/>
                  </a:lnTo>
                  <a:lnTo>
                    <a:pt x="1609864" y="1740700"/>
                  </a:lnTo>
                  <a:lnTo>
                    <a:pt x="1609864" y="1454835"/>
                  </a:lnTo>
                  <a:lnTo>
                    <a:pt x="1494675" y="1425689"/>
                  </a:lnTo>
                  <a:lnTo>
                    <a:pt x="1280414" y="1458709"/>
                  </a:lnTo>
                  <a:lnTo>
                    <a:pt x="1185951" y="1490319"/>
                  </a:lnTo>
                  <a:lnTo>
                    <a:pt x="1186776" y="1525498"/>
                  </a:lnTo>
                  <a:lnTo>
                    <a:pt x="1187729" y="1586115"/>
                  </a:lnTo>
                  <a:lnTo>
                    <a:pt x="1188694" y="1658988"/>
                  </a:lnTo>
                  <a:lnTo>
                    <a:pt x="1189469" y="1726298"/>
                  </a:lnTo>
                  <a:lnTo>
                    <a:pt x="1190104" y="1788795"/>
                  </a:lnTo>
                  <a:lnTo>
                    <a:pt x="1190256" y="1907286"/>
                  </a:lnTo>
                  <a:lnTo>
                    <a:pt x="1190332" y="1945817"/>
                  </a:lnTo>
                  <a:lnTo>
                    <a:pt x="1190625" y="2015959"/>
                  </a:lnTo>
                  <a:lnTo>
                    <a:pt x="1190980" y="2074748"/>
                  </a:lnTo>
                  <a:lnTo>
                    <a:pt x="1191577" y="2145042"/>
                  </a:lnTo>
                  <a:lnTo>
                    <a:pt x="1192403" y="2215159"/>
                  </a:lnTo>
                  <a:lnTo>
                    <a:pt x="1193495" y="2282279"/>
                  </a:lnTo>
                  <a:lnTo>
                    <a:pt x="1194879" y="2343569"/>
                  </a:lnTo>
                  <a:lnTo>
                    <a:pt x="1196568" y="2396210"/>
                  </a:lnTo>
                  <a:lnTo>
                    <a:pt x="1198626" y="2437384"/>
                  </a:lnTo>
                  <a:lnTo>
                    <a:pt x="1245603" y="2475204"/>
                  </a:lnTo>
                  <a:lnTo>
                    <a:pt x="1301889" y="2474874"/>
                  </a:lnTo>
                  <a:lnTo>
                    <a:pt x="1372616" y="2473452"/>
                  </a:lnTo>
                  <a:lnTo>
                    <a:pt x="1416888" y="2126005"/>
                  </a:lnTo>
                  <a:lnTo>
                    <a:pt x="1706727" y="2472664"/>
                  </a:lnTo>
                  <a:lnTo>
                    <a:pt x="1950148" y="2469921"/>
                  </a:lnTo>
                  <a:close/>
                </a:path>
              </a:pathLst>
            </a:custGeom>
            <a:solidFill>
              <a:srgbClr val="4290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746584" y="5319661"/>
              <a:ext cx="4225290" cy="1049655"/>
            </a:xfrm>
            <a:custGeom>
              <a:avLst/>
              <a:gdLst/>
              <a:ahLst/>
              <a:cxnLst/>
              <a:rect l="l" t="t" r="r" b="b"/>
              <a:pathLst>
                <a:path w="4225290" h="1049654">
                  <a:moveTo>
                    <a:pt x="695921" y="1040955"/>
                  </a:moveTo>
                  <a:lnTo>
                    <a:pt x="689889" y="1015657"/>
                  </a:lnTo>
                  <a:lnTo>
                    <a:pt x="667334" y="965911"/>
                  </a:lnTo>
                  <a:lnTo>
                    <a:pt x="618655" y="868286"/>
                  </a:lnTo>
                  <a:lnTo>
                    <a:pt x="596988" y="823417"/>
                  </a:lnTo>
                  <a:lnTo>
                    <a:pt x="499452" y="627126"/>
                  </a:lnTo>
                  <a:lnTo>
                    <a:pt x="475246" y="577964"/>
                  </a:lnTo>
                  <a:lnTo>
                    <a:pt x="452259" y="530415"/>
                  </a:lnTo>
                  <a:lnTo>
                    <a:pt x="431088" y="485305"/>
                  </a:lnTo>
                  <a:lnTo>
                    <a:pt x="435089" y="468058"/>
                  </a:lnTo>
                  <a:lnTo>
                    <a:pt x="450138" y="431330"/>
                  </a:lnTo>
                  <a:lnTo>
                    <a:pt x="473189" y="381000"/>
                  </a:lnTo>
                  <a:lnTo>
                    <a:pt x="501205" y="322961"/>
                  </a:lnTo>
                  <a:lnTo>
                    <a:pt x="531139" y="263105"/>
                  </a:lnTo>
                  <a:lnTo>
                    <a:pt x="559943" y="207314"/>
                  </a:lnTo>
                  <a:lnTo>
                    <a:pt x="611505" y="111163"/>
                  </a:lnTo>
                  <a:lnTo>
                    <a:pt x="632904" y="67233"/>
                  </a:lnTo>
                  <a:lnTo>
                    <a:pt x="646468" y="33807"/>
                  </a:lnTo>
                  <a:lnTo>
                    <a:pt x="649820" y="14998"/>
                  </a:lnTo>
                  <a:lnTo>
                    <a:pt x="624433" y="5308"/>
                  </a:lnTo>
                  <a:lnTo>
                    <a:pt x="571652" y="977"/>
                  </a:lnTo>
                  <a:lnTo>
                    <a:pt x="516712" y="0"/>
                  </a:lnTo>
                  <a:lnTo>
                    <a:pt x="443280" y="1562"/>
                  </a:lnTo>
                  <a:lnTo>
                    <a:pt x="165277" y="370014"/>
                  </a:lnTo>
                  <a:lnTo>
                    <a:pt x="165277" y="7708"/>
                  </a:lnTo>
                  <a:lnTo>
                    <a:pt x="22898" y="10617"/>
                  </a:lnTo>
                  <a:lnTo>
                    <a:pt x="18211" y="76987"/>
                  </a:lnTo>
                  <a:lnTo>
                    <a:pt x="15341" y="172300"/>
                  </a:lnTo>
                  <a:lnTo>
                    <a:pt x="5664" y="621576"/>
                  </a:lnTo>
                  <a:lnTo>
                    <a:pt x="2730" y="728992"/>
                  </a:lnTo>
                  <a:lnTo>
                    <a:pt x="1181" y="771042"/>
                  </a:lnTo>
                  <a:lnTo>
                    <a:pt x="0" y="828916"/>
                  </a:lnTo>
                  <a:lnTo>
                    <a:pt x="406" y="894829"/>
                  </a:lnTo>
                  <a:lnTo>
                    <a:pt x="2146" y="957249"/>
                  </a:lnTo>
                  <a:lnTo>
                    <a:pt x="4940" y="1004620"/>
                  </a:lnTo>
                  <a:lnTo>
                    <a:pt x="45529" y="1034872"/>
                  </a:lnTo>
                  <a:lnTo>
                    <a:pt x="111721" y="1038720"/>
                  </a:lnTo>
                  <a:lnTo>
                    <a:pt x="181114" y="1039495"/>
                  </a:lnTo>
                  <a:lnTo>
                    <a:pt x="232181" y="1039850"/>
                  </a:lnTo>
                  <a:lnTo>
                    <a:pt x="260438" y="1041006"/>
                  </a:lnTo>
                  <a:lnTo>
                    <a:pt x="191325" y="1034580"/>
                  </a:lnTo>
                  <a:lnTo>
                    <a:pt x="191325" y="736714"/>
                  </a:lnTo>
                  <a:lnTo>
                    <a:pt x="438492" y="1047267"/>
                  </a:lnTo>
                  <a:lnTo>
                    <a:pt x="510438" y="1048880"/>
                  </a:lnTo>
                  <a:lnTo>
                    <a:pt x="578218" y="1049502"/>
                  </a:lnTo>
                  <a:lnTo>
                    <a:pt x="635774" y="1048689"/>
                  </a:lnTo>
                  <a:lnTo>
                    <a:pt x="677037" y="1045984"/>
                  </a:lnTo>
                  <a:lnTo>
                    <a:pt x="695921" y="1040955"/>
                  </a:lnTo>
                  <a:close/>
                </a:path>
                <a:path w="4225290" h="1049654">
                  <a:moveTo>
                    <a:pt x="4225290" y="267309"/>
                  </a:moveTo>
                  <a:lnTo>
                    <a:pt x="4223385" y="221424"/>
                  </a:lnTo>
                  <a:lnTo>
                    <a:pt x="4217733" y="212839"/>
                  </a:lnTo>
                  <a:lnTo>
                    <a:pt x="4109415" y="48260"/>
                  </a:lnTo>
                  <a:lnTo>
                    <a:pt x="3982656" y="21158"/>
                  </a:lnTo>
                  <a:lnTo>
                    <a:pt x="3982656" y="296811"/>
                  </a:lnTo>
                  <a:lnTo>
                    <a:pt x="3977500" y="346290"/>
                  </a:lnTo>
                  <a:lnTo>
                    <a:pt x="3960825" y="378904"/>
                  </a:lnTo>
                  <a:lnTo>
                    <a:pt x="3930853" y="399046"/>
                  </a:lnTo>
                  <a:lnTo>
                    <a:pt x="3885793" y="411124"/>
                  </a:lnTo>
                  <a:lnTo>
                    <a:pt x="3846334" y="404850"/>
                  </a:lnTo>
                  <a:lnTo>
                    <a:pt x="3812362" y="377812"/>
                  </a:lnTo>
                  <a:lnTo>
                    <a:pt x="3789438" y="339318"/>
                  </a:lnTo>
                  <a:lnTo>
                    <a:pt x="3783114" y="298691"/>
                  </a:lnTo>
                  <a:lnTo>
                    <a:pt x="3790277" y="264617"/>
                  </a:lnTo>
                  <a:lnTo>
                    <a:pt x="3807206" y="237401"/>
                  </a:lnTo>
                  <a:lnTo>
                    <a:pt x="3838067" y="219367"/>
                  </a:lnTo>
                  <a:lnTo>
                    <a:pt x="3887051" y="212839"/>
                  </a:lnTo>
                  <a:lnTo>
                    <a:pt x="3923906" y="219329"/>
                  </a:lnTo>
                  <a:lnTo>
                    <a:pt x="3954335" y="237159"/>
                  </a:lnTo>
                  <a:lnTo>
                    <a:pt x="3975023" y="263817"/>
                  </a:lnTo>
                  <a:lnTo>
                    <a:pt x="3982656" y="296811"/>
                  </a:lnTo>
                  <a:lnTo>
                    <a:pt x="3982656" y="21158"/>
                  </a:lnTo>
                  <a:lnTo>
                    <a:pt x="3883774" y="12"/>
                  </a:lnTo>
                  <a:lnTo>
                    <a:pt x="3662959" y="15748"/>
                  </a:lnTo>
                  <a:lnTo>
                    <a:pt x="3563467" y="34531"/>
                  </a:lnTo>
                  <a:lnTo>
                    <a:pt x="3562832" y="52730"/>
                  </a:lnTo>
                  <a:lnTo>
                    <a:pt x="3562832" y="100012"/>
                  </a:lnTo>
                  <a:lnTo>
                    <a:pt x="3563175" y="154025"/>
                  </a:lnTo>
                  <a:lnTo>
                    <a:pt x="3563645" y="192392"/>
                  </a:lnTo>
                  <a:lnTo>
                    <a:pt x="3563848" y="212839"/>
                  </a:lnTo>
                  <a:lnTo>
                    <a:pt x="3563759" y="346290"/>
                  </a:lnTo>
                  <a:lnTo>
                    <a:pt x="3563353" y="485571"/>
                  </a:lnTo>
                  <a:lnTo>
                    <a:pt x="3563162" y="571868"/>
                  </a:lnTo>
                  <a:lnTo>
                    <a:pt x="3563175" y="745731"/>
                  </a:lnTo>
                  <a:lnTo>
                    <a:pt x="3563429" y="810704"/>
                  </a:lnTo>
                  <a:lnTo>
                    <a:pt x="3563886" y="870661"/>
                  </a:lnTo>
                  <a:lnTo>
                    <a:pt x="3564559" y="923899"/>
                  </a:lnTo>
                  <a:lnTo>
                    <a:pt x="3565499" y="968730"/>
                  </a:lnTo>
                  <a:lnTo>
                    <a:pt x="3568306" y="1026388"/>
                  </a:lnTo>
                  <a:lnTo>
                    <a:pt x="3637381" y="1041577"/>
                  </a:lnTo>
                  <a:lnTo>
                    <a:pt x="3697236" y="1040079"/>
                  </a:lnTo>
                  <a:lnTo>
                    <a:pt x="3762210" y="1036967"/>
                  </a:lnTo>
                  <a:lnTo>
                    <a:pt x="3823043" y="1033195"/>
                  </a:lnTo>
                  <a:lnTo>
                    <a:pt x="3870414" y="1029741"/>
                  </a:lnTo>
                  <a:lnTo>
                    <a:pt x="3869918" y="1009853"/>
                  </a:lnTo>
                  <a:lnTo>
                    <a:pt x="3865689" y="958634"/>
                  </a:lnTo>
                  <a:lnTo>
                    <a:pt x="3859136" y="888238"/>
                  </a:lnTo>
                  <a:lnTo>
                    <a:pt x="3851643" y="810844"/>
                  </a:lnTo>
                  <a:lnTo>
                    <a:pt x="3844607" y="738632"/>
                  </a:lnTo>
                  <a:lnTo>
                    <a:pt x="3839413" y="683768"/>
                  </a:lnTo>
                  <a:lnTo>
                    <a:pt x="3837482" y="658431"/>
                  </a:lnTo>
                  <a:lnTo>
                    <a:pt x="3855783" y="648830"/>
                  </a:lnTo>
                  <a:lnTo>
                    <a:pt x="3897007" y="637679"/>
                  </a:lnTo>
                  <a:lnTo>
                    <a:pt x="3941064" y="627557"/>
                  </a:lnTo>
                  <a:lnTo>
                    <a:pt x="3967899" y="621030"/>
                  </a:lnTo>
                  <a:lnTo>
                    <a:pt x="4031983" y="596938"/>
                  </a:lnTo>
                  <a:lnTo>
                    <a:pt x="4083850" y="571868"/>
                  </a:lnTo>
                  <a:lnTo>
                    <a:pt x="4124845" y="545299"/>
                  </a:lnTo>
                  <a:lnTo>
                    <a:pt x="4156329" y="516699"/>
                  </a:lnTo>
                  <a:lnTo>
                    <a:pt x="4179646" y="485571"/>
                  </a:lnTo>
                  <a:lnTo>
                    <a:pt x="4208678" y="411124"/>
                  </a:lnTo>
                  <a:lnTo>
                    <a:pt x="4218940" y="361416"/>
                  </a:lnTo>
                  <a:lnTo>
                    <a:pt x="4223956" y="314337"/>
                  </a:lnTo>
                  <a:lnTo>
                    <a:pt x="4225290" y="267309"/>
                  </a:lnTo>
                  <a:close/>
                </a:path>
              </a:pathLst>
            </a:custGeom>
            <a:solidFill>
              <a:srgbClr val="5B5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608863" y="3686154"/>
            <a:ext cx="430212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4200" spc="1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Ritual entwickeln</a:t>
            </a:r>
            <a:endParaRPr sz="4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3BA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1896" y="3323489"/>
            <a:ext cx="9396103" cy="696350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508611" cy="672609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4530164" y="5031483"/>
            <a:ext cx="2703195" cy="8807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100" spc="4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Astrid</a:t>
            </a:r>
            <a:r>
              <a:rPr sz="2100" spc="-1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Bechter-Boss</a:t>
            </a:r>
            <a:endParaRPr sz="2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2230"/>
              </a:spcBef>
            </a:pPr>
            <a:r>
              <a:rPr sz="1650" spc="1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Krisen-</a:t>
            </a:r>
            <a:r>
              <a:rPr sz="1650" spc="-9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2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</a:t>
            </a:r>
            <a:r>
              <a:rPr sz="1650" spc="-9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1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Trauerbegleiterin</a:t>
            </a:r>
            <a:endParaRPr sz="16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4827639" y="3657263"/>
            <a:ext cx="8632720" cy="2732799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481330" marR="5080" indent="-469265">
              <a:lnSpc>
                <a:spcPts val="10130"/>
              </a:lnSpc>
              <a:spcBef>
                <a:spcPts val="1110"/>
              </a:spcBef>
            </a:pPr>
            <a:r>
              <a:rPr spc="-130" dirty="0">
                <a:latin typeface="Calibri Light" panose="020F0302020204030204" pitchFamily="34" charset="0"/>
                <a:cs typeface="Calibri Light" panose="020F0302020204030204" pitchFamily="34" charset="0"/>
              </a:rPr>
              <a:t>MEINE</a:t>
            </a:r>
            <a:r>
              <a:rPr spc="-56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pc="-125" dirty="0">
                <a:latin typeface="Calibri Light" panose="020F0302020204030204" pitchFamily="34" charset="0"/>
                <a:cs typeface="Calibri Light" panose="020F0302020204030204" pitchFamily="34" charset="0"/>
              </a:rPr>
              <a:t>TRAUER</a:t>
            </a:r>
            <a:r>
              <a:rPr spc="-5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pc="560" dirty="0">
                <a:latin typeface="Calibri Light" panose="020F0302020204030204" pitchFamily="34" charset="0"/>
                <a:cs typeface="Calibri Light" panose="020F0302020204030204" pitchFamily="34" charset="0"/>
              </a:rPr>
              <a:t>- </a:t>
            </a:r>
            <a:r>
              <a:rPr spc="-28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pc="-530" dirty="0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spc="30" dirty="0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pc="-434" dirty="0"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spc="-25" dirty="0"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spc="35" dirty="0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pc="-51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pc="-150" dirty="0"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spc="-365" dirty="0"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spc="45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spc="40" dirty="0">
                <a:latin typeface="Calibri Light" panose="020F0302020204030204" pitchFamily="34" charset="0"/>
                <a:cs typeface="Calibri Light" panose="020F0302020204030204" pitchFamily="34" charset="0"/>
              </a:rPr>
              <a:t>U</a:t>
            </a:r>
            <a:r>
              <a:rPr spc="30" dirty="0"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pc="-360" dirty="0"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562600" y="6641481"/>
            <a:ext cx="638238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sz="3200" spc="8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Caritas</a:t>
            </a:r>
            <a:r>
              <a:rPr sz="3200" spc="-15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-1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Wien</a:t>
            </a:r>
            <a:r>
              <a:rPr sz="3200" spc="-15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3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Teil</a:t>
            </a:r>
            <a:r>
              <a:rPr sz="3200" spc="-15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200" spc="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II</a:t>
            </a:r>
            <a:endParaRPr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92547" y="5069364"/>
            <a:ext cx="1563370" cy="7399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260" marR="5080" indent="-290195">
              <a:lnSpc>
                <a:spcPct val="116100"/>
              </a:lnSpc>
              <a:spcBef>
                <a:spcPts val="100"/>
              </a:spcBef>
            </a:pPr>
            <a:r>
              <a:rPr sz="2100" spc="-2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8.</a:t>
            </a:r>
            <a:r>
              <a:rPr sz="2100" spc="-12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1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März</a:t>
            </a:r>
            <a:r>
              <a:rPr sz="2100" spc="-12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100" spc="6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2022  </a:t>
            </a:r>
            <a:r>
              <a:rPr sz="2100" spc="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9:30</a:t>
            </a:r>
            <a:r>
              <a:rPr sz="2100" spc="-14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100" spc="5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Uhr</a:t>
            </a:r>
            <a:endParaRPr sz="2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948580" y="8899342"/>
            <a:ext cx="25476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4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4"/>
              </a:rPr>
              <a:t>www.lebenskreise.at</a:t>
            </a:r>
            <a:endParaRPr sz="2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46678" y="9860912"/>
            <a:ext cx="238124" cy="23812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6972839" y="9821268"/>
            <a:ext cx="1240155" cy="2750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Lebenskreise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3BA6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1363" y="1777871"/>
            <a:ext cx="6739326" cy="67437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31300" y="2189039"/>
            <a:ext cx="7164070" cy="395986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ts val="11480"/>
              </a:lnSpc>
              <a:spcBef>
                <a:spcPts val="515"/>
              </a:spcBef>
            </a:pPr>
            <a:r>
              <a:rPr sz="9600" spc="-7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HANDSCHUH </a:t>
            </a:r>
            <a:r>
              <a:rPr sz="9600" spc="-298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9600" spc="-1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</a:t>
            </a:r>
            <a:r>
              <a:rPr sz="9600" spc="3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9600" spc="38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sz="9600" spc="36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sz="9600" spc="-30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sz="9600" spc="-45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sz="9600" spc="36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sz="9600" spc="-30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sz="9600" spc="-16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sz="9600" spc="3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endParaRPr sz="9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700" marR="281940">
              <a:lnSpc>
                <a:spcPct val="107100"/>
              </a:lnSpc>
              <a:spcBef>
                <a:spcPts val="2200"/>
              </a:spcBef>
            </a:pPr>
            <a:r>
              <a:rPr sz="2100" spc="-15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</a:t>
            </a:r>
            <a:r>
              <a:rPr sz="2100" spc="2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sz="2100" spc="-114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100" spc="4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sz="2100" spc="1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sz="2100" spc="-2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sz="2100" spc="1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sz="2100" spc="-114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100" spc="-4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</a:t>
            </a:r>
            <a:r>
              <a:rPr sz="2100" spc="-5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2100" spc="4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rs</a:t>
            </a:r>
            <a:r>
              <a:rPr sz="2100" spc="4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sz="2100" spc="2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</a:t>
            </a:r>
            <a:r>
              <a:rPr sz="2100" spc="4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sz="2100" spc="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sz="2100" spc="-5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2100" spc="-2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sz="2100" spc="-5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2100" spc="-114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100" spc="-5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sz="2100" spc="-5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2100" spc="-2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sz="2100" spc="4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sz="2100" spc="6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sz="2100" spc="-2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sz="2100" spc="-5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2100" spc="-2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sz="2100" spc="-114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100" spc="-2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</a:t>
            </a:r>
            <a:r>
              <a:rPr sz="2100" spc="1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sz="2100" spc="-114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100" spc="-13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</a:t>
            </a:r>
            <a:r>
              <a:rPr sz="2100" spc="-1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sz="2100" spc="5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sz="2100" spc="-114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100" spc="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</a:t>
            </a:r>
            <a:r>
              <a:rPr sz="2100" spc="-5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2100" spc="4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sz="2100" spc="6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sz="2100" spc="-2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sz="2100" spc="1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sz="2100" spc="-5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2100" spc="-2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sz="2100" spc="4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sz="2100" spc="-114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100" spc="-7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sz="2100" spc="1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sz="2100" spc="4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sz="2100" spc="-114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100" spc="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sz="2100" spc="-5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2100" spc="-40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  </a:t>
            </a:r>
            <a:r>
              <a:rPr sz="2100" spc="25" dirty="0">
                <a:solidFill>
                  <a:srgbClr val="F2F2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Körper?</a:t>
            </a:r>
            <a:endParaRPr sz="2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B8646639-6FFE-44C2-8E0A-CE9B87BFDB4C}"/>
              </a:ext>
            </a:extLst>
          </p:cNvPr>
          <p:cNvSpPr txBox="1"/>
          <p:nvPr/>
        </p:nvSpPr>
        <p:spPr>
          <a:xfrm>
            <a:off x="3086100" y="3238500"/>
            <a:ext cx="118110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AT" sz="2800" dirty="0">
                <a:solidFill>
                  <a:srgbClr val="538135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eigenen Trauererfahrungen reflektieren, um auf andere eingehen können</a:t>
            </a:r>
            <a:endParaRPr lang="de-AT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de-AT" sz="28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AT" sz="28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Was ist Trauer</a:t>
            </a:r>
            <a:endParaRPr lang="de-AT" sz="28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de-AT" sz="2800" dirty="0">
              <a:solidFill>
                <a:srgbClr val="538135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AT" sz="2800" dirty="0">
                <a:solidFill>
                  <a:srgbClr val="538135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Selbstfürsorge und Achtsamkeit </a:t>
            </a:r>
            <a:endParaRPr lang="de-A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de-AT" sz="2800" dirty="0">
              <a:solidFill>
                <a:srgbClr val="538135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A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Wie mit Angehörigen und </a:t>
            </a:r>
            <a:r>
              <a:rPr lang="de-AT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Klient:innen</a:t>
            </a:r>
            <a:r>
              <a:rPr lang="de-A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sprechen</a:t>
            </a:r>
          </a:p>
          <a:p>
            <a:pPr marL="342900" indent="-342900">
              <a:buFont typeface="+mj-lt"/>
              <a:buAutoNum type="arabicPeriod"/>
            </a:pPr>
            <a:endParaRPr lang="de-AT" sz="2800" dirty="0">
              <a:solidFill>
                <a:srgbClr val="538135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AT" sz="2800" dirty="0">
                <a:solidFill>
                  <a:srgbClr val="538135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Wie ehrlich sein</a:t>
            </a:r>
            <a:endParaRPr lang="de-A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de-AT" sz="2800" dirty="0">
              <a:solidFill>
                <a:srgbClr val="538135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A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eigene Betroffenheit nicht auf die </a:t>
            </a:r>
            <a:r>
              <a:rPr lang="de-AT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Klient:in</a:t>
            </a:r>
            <a:r>
              <a:rPr lang="de-AT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 übertragen</a:t>
            </a:r>
          </a:p>
          <a:p>
            <a:pPr marL="342900" indent="-342900">
              <a:buFont typeface="+mj-lt"/>
              <a:buAutoNum type="arabicPeriod"/>
            </a:pPr>
            <a:endParaRPr lang="de-AT" sz="2800" dirty="0">
              <a:solidFill>
                <a:srgbClr val="538135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AT" sz="2800" dirty="0">
                <a:solidFill>
                  <a:srgbClr val="538135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Gibt es richtig oder falsch</a:t>
            </a:r>
            <a:endParaRPr lang="de-AT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22D88C7-2771-45A4-AE3C-ED72CD91F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0" y="9867900"/>
            <a:ext cx="237765" cy="23776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72E0F18-2110-4008-BA39-54D45C479F08}"/>
              </a:ext>
            </a:extLst>
          </p:cNvPr>
          <p:cNvSpPr txBox="1"/>
          <p:nvPr/>
        </p:nvSpPr>
        <p:spPr>
          <a:xfrm>
            <a:off x="15858765" y="9817505"/>
            <a:ext cx="9144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-5" normalizeH="0" baseline="0" noProof="0" dirty="0">
                <a:ln>
                  <a:noFill/>
                </a:ln>
                <a:solidFill>
                  <a:srgbClr val="89BA4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Lebenskreise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D2ED2A9-F53B-4E7D-874C-447737BC2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8"/>
            <a:ext cx="6486706" cy="1028484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32C8C92-4B08-4917-AC48-228062E21B2D}"/>
              </a:ext>
            </a:extLst>
          </p:cNvPr>
          <p:cNvSpPr txBox="1"/>
          <p:nvPr/>
        </p:nvSpPr>
        <p:spPr>
          <a:xfrm>
            <a:off x="3657600" y="647700"/>
            <a:ext cx="10668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spc="300" dirty="0">
                <a:solidFill>
                  <a:srgbClr val="6F9A3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 fehlt mir noch </a:t>
            </a:r>
          </a:p>
          <a:p>
            <a:r>
              <a:rPr lang="de-AT" sz="4400" spc="300" dirty="0">
                <a:solidFill>
                  <a:srgbClr val="6F9A3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der Workshopreihe</a:t>
            </a:r>
          </a:p>
          <a:p>
            <a:r>
              <a:rPr lang="de-AT" sz="4400" spc="3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 nehme ich noch zu wenig mit</a:t>
            </a:r>
          </a:p>
        </p:txBody>
      </p:sp>
    </p:spTree>
    <p:extLst>
      <p:ext uri="{BB962C8B-B14F-4D97-AF65-F5344CB8AC3E}">
        <p14:creationId xmlns:p14="http://schemas.microsoft.com/office/powerpoint/2010/main" val="152331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83BA6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10085" cy="10287000"/>
            <a:chOff x="0" y="0"/>
            <a:chExt cx="12110085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680521" cy="72464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24720"/>
              <a:ext cx="6509683" cy="84622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3644" y="0"/>
              <a:ext cx="6496049" cy="437825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ubTitle" idx="4"/>
          </p:nvPr>
        </p:nvSpPr>
        <p:spPr>
          <a:xfrm>
            <a:off x="1015379" y="6521113"/>
            <a:ext cx="16257240" cy="3643305"/>
          </a:xfrm>
          <a:prstGeom prst="rect">
            <a:avLst/>
          </a:prstGeom>
        </p:spPr>
        <p:txBody>
          <a:bodyPr vert="horz" wrap="square" lIns="0" tIns="405130" rIns="0" bIns="0" rtlCol="0">
            <a:spAutoFit/>
          </a:bodyPr>
          <a:lstStyle/>
          <a:p>
            <a:pPr marL="8467725">
              <a:lnSpc>
                <a:spcPct val="100000"/>
              </a:lnSpc>
              <a:spcBef>
                <a:spcPts val="3190"/>
              </a:spcBef>
            </a:pPr>
            <a:r>
              <a:rPr spc="315" dirty="0">
                <a:latin typeface="Calibri Light" panose="020F0302020204030204" pitchFamily="34" charset="0"/>
                <a:cs typeface="Calibri Light" panose="020F0302020204030204" pitchFamily="34" charset="0"/>
              </a:rPr>
              <a:t>VIELEN</a:t>
            </a:r>
            <a:r>
              <a:rPr spc="-3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pc="70" dirty="0">
                <a:latin typeface="Calibri Light" panose="020F0302020204030204" pitchFamily="34" charset="0"/>
                <a:cs typeface="Calibri Light" panose="020F0302020204030204" pitchFamily="34" charset="0"/>
              </a:rPr>
              <a:t>DANK!</a:t>
            </a:r>
          </a:p>
          <a:p>
            <a:pPr marL="11301095">
              <a:lnSpc>
                <a:spcPct val="100000"/>
              </a:lnSpc>
              <a:spcBef>
                <a:spcPts val="1125"/>
              </a:spcBef>
            </a:pPr>
            <a:r>
              <a:rPr sz="3500" spc="300" dirty="0">
                <a:latin typeface="Calibri Light" panose="020F0302020204030204" pitchFamily="34" charset="0"/>
                <a:cs typeface="Calibri Light" panose="020F0302020204030204" pitchFamily="34" charset="0"/>
              </a:rPr>
              <a:t>und auf</a:t>
            </a:r>
            <a:r>
              <a:rPr lang="de-AT" sz="3500" spc="3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500" spc="300" dirty="0">
                <a:latin typeface="Calibri Light" panose="020F0302020204030204" pitchFamily="34" charset="0"/>
                <a:cs typeface="Calibri Light" panose="020F0302020204030204" pitchFamily="34" charset="0"/>
              </a:rPr>
              <a:t>Wiedersehen am</a:t>
            </a:r>
            <a:r>
              <a:rPr lang="de-AT" sz="3500" spc="300" dirty="0">
                <a:latin typeface="Calibri Light" panose="020F0302020204030204" pitchFamily="34" charset="0"/>
                <a:cs typeface="Calibri Light" panose="020F0302020204030204" pitchFamily="34" charset="0"/>
              </a:rPr>
              <a:t> 06.04.2022 um 9:30</a:t>
            </a:r>
            <a:endParaRPr sz="3500" spc="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2F0"/>
          </a:solidFill>
        </p:spPr>
        <p:txBody>
          <a:bodyPr wrap="square" lIns="0" tIns="0" rIns="0" bIns="0" rtlCol="0"/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endParaRPr lang="de-AT" spc="-5" dirty="0"/>
          </a:p>
        </p:txBody>
      </p:sp>
      <p:grpSp>
        <p:nvGrpSpPr>
          <p:cNvPr id="3" name="object 3"/>
          <p:cNvGrpSpPr/>
          <p:nvPr/>
        </p:nvGrpSpPr>
        <p:grpSpPr>
          <a:xfrm>
            <a:off x="0" y="4209060"/>
            <a:ext cx="8168640" cy="6078220"/>
            <a:chOff x="0" y="4209060"/>
            <a:chExt cx="8168640" cy="6078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209060"/>
              <a:ext cx="8168390" cy="60779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51505" y="4355791"/>
              <a:ext cx="0" cy="2981960"/>
            </a:xfrm>
            <a:custGeom>
              <a:avLst/>
              <a:gdLst/>
              <a:ahLst/>
              <a:cxnLst/>
              <a:rect l="l" t="t" r="r" b="b"/>
              <a:pathLst>
                <a:path h="2981959">
                  <a:moveTo>
                    <a:pt x="0" y="0"/>
                  </a:moveTo>
                  <a:lnTo>
                    <a:pt x="0" y="2981354"/>
                  </a:lnTo>
                </a:path>
              </a:pathLst>
            </a:custGeom>
            <a:ln w="9534">
              <a:solidFill>
                <a:srgbClr val="0E29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79427" y="4368849"/>
              <a:ext cx="0" cy="2981960"/>
            </a:xfrm>
            <a:custGeom>
              <a:avLst/>
              <a:gdLst/>
              <a:ahLst/>
              <a:cxnLst/>
              <a:rect l="l" t="t" r="r" b="b"/>
              <a:pathLst>
                <a:path h="2981959">
                  <a:moveTo>
                    <a:pt x="0" y="0"/>
                  </a:moveTo>
                  <a:lnTo>
                    <a:pt x="0" y="2981354"/>
                  </a:lnTo>
                </a:path>
              </a:pathLst>
            </a:custGeom>
            <a:ln w="9534">
              <a:solidFill>
                <a:srgbClr val="0E29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8891968" y="4355791"/>
            <a:ext cx="0" cy="2981960"/>
          </a:xfrm>
          <a:custGeom>
            <a:avLst/>
            <a:gdLst/>
            <a:ahLst/>
            <a:cxnLst/>
            <a:rect l="l" t="t" r="r" b="b"/>
            <a:pathLst>
              <a:path h="2981959">
                <a:moveTo>
                  <a:pt x="0" y="0"/>
                </a:moveTo>
                <a:lnTo>
                  <a:pt x="0" y="2981354"/>
                </a:lnTo>
              </a:path>
            </a:pathLst>
          </a:custGeom>
          <a:ln w="9534">
            <a:solidFill>
              <a:srgbClr val="0E29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2119827" y="1"/>
            <a:ext cx="6168390" cy="7307580"/>
            <a:chOff x="12119827" y="1"/>
            <a:chExt cx="6168390" cy="7307580"/>
          </a:xfrm>
        </p:grpSpPr>
        <p:sp>
          <p:nvSpPr>
            <p:cNvPr id="9" name="object 9"/>
            <p:cNvSpPr/>
            <p:nvPr/>
          </p:nvSpPr>
          <p:spPr>
            <a:xfrm>
              <a:off x="12944523" y="4326115"/>
              <a:ext cx="0" cy="2981960"/>
            </a:xfrm>
            <a:custGeom>
              <a:avLst/>
              <a:gdLst/>
              <a:ahLst/>
              <a:cxnLst/>
              <a:rect l="l" t="t" r="r" b="b"/>
              <a:pathLst>
                <a:path h="2981959">
                  <a:moveTo>
                    <a:pt x="0" y="0"/>
                  </a:moveTo>
                  <a:lnTo>
                    <a:pt x="0" y="2981354"/>
                  </a:lnTo>
                </a:path>
              </a:pathLst>
            </a:custGeom>
            <a:ln w="9534">
              <a:solidFill>
                <a:srgbClr val="0E293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19827" y="1"/>
              <a:ext cx="6168171" cy="538937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016000" y="677131"/>
            <a:ext cx="11368405" cy="2031364"/>
          </a:xfrm>
          <a:prstGeom prst="rect">
            <a:avLst/>
          </a:prstGeom>
        </p:spPr>
        <p:txBody>
          <a:bodyPr vert="horz" wrap="square" lIns="0" tIns="3416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90"/>
              </a:spcBef>
            </a:pPr>
            <a:r>
              <a:rPr sz="6300" spc="-9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MEINE</a:t>
            </a:r>
            <a:r>
              <a:rPr sz="6300" spc="-3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6300" spc="-9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TRAUER</a:t>
            </a:r>
            <a:r>
              <a:rPr sz="6300" spc="-3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6300" spc="38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sz="6300" spc="-3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6300" spc="-12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DEINE</a:t>
            </a:r>
            <a:r>
              <a:rPr sz="6300" spc="-3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6300" spc="-9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TRAUER</a:t>
            </a:r>
            <a:endParaRPr sz="6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3500" spc="-29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</a:t>
            </a:r>
            <a:r>
              <a:rPr sz="3500" spc="-3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sz="3500" spc="7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sz="3500" spc="-20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500" spc="-24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</a:t>
            </a:r>
            <a:r>
              <a:rPr sz="3500" spc="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sz="3500" spc="7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sz="3500" spc="-20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500" spc="-6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sz="3500" spc="-10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3500" spc="-6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</a:t>
            </a:r>
            <a:r>
              <a:rPr sz="3500" spc="5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sz="3500" spc="-10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3500" spc="-20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500" spc="-10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3500" spc="7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sz="3500" spc="-3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sz="3500" spc="7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sz="3500" spc="-1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sz="3500" spc="-10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3500" spc="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sz="3500" spc="5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</a:t>
            </a:r>
            <a:r>
              <a:rPr sz="3500" spc="-10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3500" spc="-5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sz="3500" spc="-20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3500" spc="-24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</a:t>
            </a:r>
            <a:r>
              <a:rPr sz="3500" spc="-10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3500" spc="7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sz="3500" spc="-1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sz="3500" spc="-10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</a:t>
            </a:r>
            <a:r>
              <a:rPr sz="3500" spc="-6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sz="3500" spc="-34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endParaRPr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6000" y="4106310"/>
            <a:ext cx="2451100" cy="1263807"/>
          </a:xfrm>
          <a:prstGeom prst="rect">
            <a:avLst/>
          </a:prstGeom>
        </p:spPr>
        <p:txBody>
          <a:bodyPr vert="horz" wrap="square" lIns="0" tIns="2051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sz="3500" spc="-16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01</a:t>
            </a:r>
            <a:endParaRPr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700">
              <a:lnSpc>
                <a:spcPct val="100000"/>
              </a:lnSpc>
              <a:spcBef>
                <a:spcPts val="1065"/>
              </a:spcBef>
            </a:pPr>
            <a:r>
              <a:rPr lang="de-AT" sz="2450" spc="-2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Was mir wohl tut</a:t>
            </a:r>
            <a:endParaRPr sz="24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02852" y="4007099"/>
            <a:ext cx="2451098" cy="2745623"/>
          </a:xfrm>
          <a:prstGeom prst="rect">
            <a:avLst/>
          </a:prstGeom>
        </p:spPr>
        <p:txBody>
          <a:bodyPr vert="horz" wrap="square" lIns="0" tIns="229870" rIns="0" bIns="0" rtlCol="0">
            <a:spAutoFit/>
          </a:bodyPr>
          <a:lstStyle/>
          <a:p>
            <a:pPr marL="12700">
              <a:spcBef>
                <a:spcPts val="1810"/>
              </a:spcBef>
            </a:pPr>
            <a:r>
              <a:rPr sz="3500" spc="-16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02</a:t>
            </a:r>
          </a:p>
          <a:p>
            <a:pPr marL="12700" marR="5080">
              <a:spcBef>
                <a:spcPts val="1010"/>
              </a:spcBef>
            </a:pPr>
            <a:r>
              <a:rPr lang="de-AT" sz="240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Fallbeispiel: Beim Sterben und Trauern der Betreuten für mich sorgen </a:t>
            </a:r>
            <a:endParaRPr sz="2400" dirty="0">
              <a:solidFill>
                <a:srgbClr val="0E293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01250" y="4224512"/>
            <a:ext cx="2218690" cy="16876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500" spc="-16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03</a:t>
            </a:r>
          </a:p>
          <a:p>
            <a:pPr marL="12700" marR="5080">
              <a:spcBef>
                <a:spcPts val="1875"/>
              </a:spcBef>
            </a:pPr>
            <a:r>
              <a:rPr lang="de-AT" sz="290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Rituale entwickeln</a:t>
            </a:r>
            <a:endParaRPr sz="2900" dirty="0">
              <a:solidFill>
                <a:srgbClr val="0E293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912423" y="4093785"/>
            <a:ext cx="1956435" cy="30675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500" spc="-16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04</a:t>
            </a:r>
          </a:p>
          <a:p>
            <a:pPr marL="12700" marR="5080">
              <a:spcBef>
                <a:spcPts val="1885"/>
              </a:spcBef>
            </a:pPr>
            <a:r>
              <a:rPr lang="de-AT" sz="2900" spc="-16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Was ich </a:t>
            </a:r>
          </a:p>
          <a:p>
            <a:pPr marL="12700" marR="5080">
              <a:spcBef>
                <a:spcPts val="1885"/>
              </a:spcBef>
            </a:pPr>
            <a:r>
              <a:rPr lang="de-AT" sz="2900" spc="-16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was wir </a:t>
            </a:r>
          </a:p>
          <a:p>
            <a:pPr marL="12700" marR="5080">
              <a:spcBef>
                <a:spcPts val="1885"/>
              </a:spcBef>
            </a:pPr>
            <a:r>
              <a:rPr lang="de-AT" sz="2900" spc="-16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noch brauchen</a:t>
            </a:r>
            <a:endParaRPr sz="2900" spc="-165" dirty="0">
              <a:solidFill>
                <a:srgbClr val="0E2937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89734" y="9853134"/>
            <a:ext cx="247649" cy="247649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6972839" y="9821268"/>
            <a:ext cx="1240155" cy="2750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>
                <a:solidFill>
                  <a:schemeClr val="accent3"/>
                </a:solidFill>
              </a:rPr>
              <a:t>Lebenskreise</a:t>
            </a:r>
          </a:p>
        </p:txBody>
      </p:sp>
      <p:pic>
        <p:nvPicPr>
          <p:cNvPr id="18" name="object 3">
            <a:extLst>
              <a:ext uri="{FF2B5EF4-FFF2-40B4-BE49-F238E27FC236}">
                <a16:creationId xmlns:a16="http://schemas.microsoft.com/office/drawing/2014/main" id="{22F075AB-AF28-4152-B94C-71F3A17E539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46678" y="9860913"/>
            <a:ext cx="238124" cy="2381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32619" y="2639335"/>
            <a:ext cx="5480685" cy="3000757"/>
          </a:xfrm>
          <a:prstGeom prst="rect">
            <a:avLst/>
          </a:prstGeom>
        </p:spPr>
        <p:txBody>
          <a:bodyPr vert="horz" wrap="square" lIns="0" tIns="7346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784"/>
              </a:spcBef>
            </a:pPr>
            <a:r>
              <a:rPr sz="9600" spc="300" dirty="0">
                <a:latin typeface="Calibri Light" panose="020F0302020204030204" pitchFamily="34" charset="0"/>
                <a:cs typeface="Calibri Light" panose="020F0302020204030204" pitchFamily="34" charset="0"/>
              </a:rPr>
              <a:t>TEIL I</a:t>
            </a:r>
          </a:p>
          <a:p>
            <a:pPr marL="12700" marR="5080">
              <a:lnSpc>
                <a:spcPct val="107100"/>
              </a:lnSpc>
              <a:spcBef>
                <a:spcPts val="1770"/>
              </a:spcBef>
            </a:pPr>
            <a:r>
              <a:rPr lang="de-AT" sz="3500" spc="235" dirty="0">
                <a:latin typeface="Calibri Light" panose="020F0302020204030204" pitchFamily="34" charset="0"/>
                <a:cs typeface="Calibri Light" panose="020F0302020204030204" pitchFamily="34" charset="0"/>
              </a:rPr>
              <a:t>Was mir wohl tut</a:t>
            </a:r>
            <a:endParaRPr lang="de-DE"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6678" y="9860913"/>
            <a:ext cx="238124" cy="2381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7F1E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0FC6E644-309F-43E3-9780-C32615F57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21" y="7922903"/>
            <a:ext cx="2618859" cy="1965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bject 3"/>
          <p:cNvSpPr/>
          <p:nvPr/>
        </p:nvSpPr>
        <p:spPr>
          <a:xfrm>
            <a:off x="8905337" y="5955838"/>
            <a:ext cx="8354059" cy="0"/>
          </a:xfrm>
          <a:custGeom>
            <a:avLst/>
            <a:gdLst/>
            <a:ahLst/>
            <a:cxnLst/>
            <a:rect l="l" t="t" r="r" b="b"/>
            <a:pathLst>
              <a:path w="8354059">
                <a:moveTo>
                  <a:pt x="0" y="0"/>
                </a:moveTo>
                <a:lnTo>
                  <a:pt x="8353512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05337" y="7646441"/>
            <a:ext cx="8354059" cy="0"/>
          </a:xfrm>
          <a:custGeom>
            <a:avLst/>
            <a:gdLst/>
            <a:ahLst/>
            <a:cxnLst/>
            <a:rect l="l" t="t" r="r" b="b"/>
            <a:pathLst>
              <a:path w="8354059">
                <a:moveTo>
                  <a:pt x="0" y="0"/>
                </a:moveTo>
                <a:lnTo>
                  <a:pt x="8353512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6000" y="1158514"/>
            <a:ext cx="7368540" cy="278601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25"/>
              </a:spcBef>
            </a:pPr>
            <a:r>
              <a:rPr lang="de-AT" sz="9000" spc="-8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 tut mir wohl</a:t>
            </a:r>
            <a:endParaRPr sz="9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84994" y="4941987"/>
            <a:ext cx="7278370" cy="4501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100"/>
              </a:lnSpc>
              <a:spcBef>
                <a:spcPts val="100"/>
              </a:spcBef>
            </a:pPr>
            <a:r>
              <a:rPr lang="de-AT" sz="280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Als Kind tat mir das wohl.</a:t>
            </a:r>
            <a:endParaRPr sz="2800" spc="-15" dirty="0">
              <a:solidFill>
                <a:srgbClr val="83BA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84994" y="6289968"/>
            <a:ext cx="6514465" cy="9144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lang="de-AT" sz="280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Als </a:t>
            </a:r>
            <a:r>
              <a:rPr lang="de-AT" sz="2800" spc="-15" dirty="0" err="1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Jugendliche:r</a:t>
            </a:r>
            <a:r>
              <a:rPr lang="de-AT" sz="280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fühlte ich mich gut, wenn ich…</a:t>
            </a:r>
            <a:endParaRPr sz="2800" spc="-15" dirty="0">
              <a:solidFill>
                <a:srgbClr val="83BA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84994" y="7999912"/>
            <a:ext cx="6777355" cy="453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lang="de-AT" sz="280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Als </a:t>
            </a:r>
            <a:r>
              <a:rPr lang="de-AT" sz="2800" spc="-15" dirty="0" err="1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Erwachsene:r</a:t>
            </a:r>
            <a:r>
              <a:rPr lang="de-AT" sz="2800" spc="-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ist das eine Wohltat</a:t>
            </a:r>
            <a:endParaRPr sz="2800" spc="-15" dirty="0">
              <a:solidFill>
                <a:srgbClr val="83BA6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84777" y="9847345"/>
            <a:ext cx="238124" cy="2381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16762349" y="9821268"/>
            <a:ext cx="1450645" cy="2750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Lebenskreise</a:t>
            </a:r>
            <a:r>
              <a:rPr lang="de-AT" spc="-5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.at</a:t>
            </a:r>
            <a:endParaRPr spc="-5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E7F509B-13B0-474D-8D83-54C372C80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479" y="3845434"/>
            <a:ext cx="2635401" cy="1756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19ABEDA8-4D51-46E0-BD83-73B6EE41BA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931" y="5786471"/>
            <a:ext cx="2665038" cy="2000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494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32619" y="3229165"/>
            <a:ext cx="5840730" cy="4660250"/>
          </a:xfrm>
          <a:prstGeom prst="rect">
            <a:avLst/>
          </a:prstGeom>
        </p:spPr>
        <p:txBody>
          <a:bodyPr vert="horz" wrap="square" lIns="0" tIns="718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60"/>
              </a:spcBef>
            </a:pPr>
            <a:r>
              <a:rPr sz="9600" spc="300" dirty="0">
                <a:latin typeface="Calibri Light" panose="020F0302020204030204" pitchFamily="34" charset="0"/>
                <a:cs typeface="Calibri Light" panose="020F0302020204030204" pitchFamily="34" charset="0"/>
              </a:rPr>
              <a:t>TEIL II</a:t>
            </a:r>
          </a:p>
          <a:p>
            <a:pPr marL="12700">
              <a:spcBef>
                <a:spcPts val="2030"/>
              </a:spcBef>
            </a:pPr>
            <a:r>
              <a:rPr lang="de-DE" sz="3500" spc="229" dirty="0">
                <a:latin typeface="Calibri Light" panose="020F0302020204030204" pitchFamily="34" charset="0"/>
                <a:cs typeface="Calibri Light" panose="020F0302020204030204" pitchFamily="34" charset="0"/>
              </a:rPr>
              <a:t>Fallbeispiel: Beim Sterben und Trauern der Betreuten für mich sorgen </a:t>
            </a:r>
            <a:br>
              <a:rPr lang="de-DE" sz="3500" spc="229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sz="3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46678" y="9860916"/>
            <a:ext cx="238124" cy="23812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2F0"/>
          </a:solidFill>
        </p:spPr>
        <p:txBody>
          <a:bodyPr wrap="square" lIns="0" tIns="0" rIns="0" bIns="0" rtlCol="0"/>
          <a:lstStyle/>
          <a:p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5"/>
            <a:ext cx="7947659" cy="10287000"/>
            <a:chOff x="0" y="5"/>
            <a:chExt cx="7947659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"/>
              <a:ext cx="6483300" cy="55805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599842"/>
              <a:ext cx="4627475" cy="56871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3807" y="2553664"/>
              <a:ext cx="7113304" cy="64389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336532" y="2197588"/>
            <a:ext cx="7456170" cy="250459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6450"/>
              </a:lnSpc>
              <a:spcBef>
                <a:spcPts val="229"/>
              </a:spcBef>
            </a:pPr>
            <a:r>
              <a:rPr sz="5400" spc="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STERBEN</a:t>
            </a:r>
            <a:r>
              <a:rPr sz="5400" spc="-30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5400" spc="-10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</a:t>
            </a:r>
            <a:r>
              <a:rPr sz="5400" spc="-30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5400" spc="-6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TRAUERN  </a:t>
            </a:r>
            <a:r>
              <a:rPr sz="5400" spc="-9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SIND </a:t>
            </a:r>
            <a:r>
              <a:rPr sz="5400" spc="-8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5400" spc="-4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UNTERSCHIEDLICHE </a:t>
            </a:r>
            <a:r>
              <a:rPr sz="5400" spc="-4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5400" spc="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PROZESSE</a:t>
            </a:r>
            <a:endParaRPr sz="5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36532" y="6602072"/>
            <a:ext cx="6385560" cy="15278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spc="3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Sterben</a:t>
            </a:r>
            <a:r>
              <a:rPr sz="2400" spc="-120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400" spc="1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bedeutet</a:t>
            </a:r>
            <a:r>
              <a:rPr sz="2400" spc="-114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400" spc="3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alles</a:t>
            </a:r>
            <a:r>
              <a:rPr sz="2400" spc="-114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400" spc="4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loslassen</a:t>
            </a:r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700" marR="5080">
              <a:lnSpc>
                <a:spcPct val="106000"/>
              </a:lnSpc>
            </a:pPr>
            <a:r>
              <a:rPr sz="2300" spc="90" dirty="0">
                <a:solidFill>
                  <a:srgbClr val="81B9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Trauern</a:t>
            </a:r>
            <a:r>
              <a:rPr sz="2300" spc="-175" dirty="0">
                <a:solidFill>
                  <a:srgbClr val="81B964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300" spc="17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bedeutet</a:t>
            </a:r>
            <a:r>
              <a:rPr sz="2300" spc="-17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300" spc="15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den</a:t>
            </a:r>
            <a:r>
              <a:rPr sz="2300" spc="-17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300" spc="114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Verlust</a:t>
            </a:r>
            <a:r>
              <a:rPr sz="2300" spc="-17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300" spc="14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annehmen</a:t>
            </a:r>
            <a:r>
              <a:rPr sz="2300" spc="-17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300" spc="15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 </a:t>
            </a:r>
            <a:r>
              <a:rPr sz="2300" spc="-70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300" spc="12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verbunden</a:t>
            </a:r>
            <a:r>
              <a:rPr sz="2300" spc="-175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2300" spc="110" dirty="0">
                <a:solidFill>
                  <a:srgbClr val="0E2937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bleiben</a:t>
            </a:r>
            <a:endParaRPr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746678" y="9860922"/>
            <a:ext cx="238124" cy="238124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1318" y="0"/>
            <a:ext cx="14336680" cy="1028699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08863" y="1652544"/>
            <a:ext cx="6045835" cy="2521203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9670"/>
              </a:lnSpc>
              <a:spcBef>
                <a:spcPts val="260"/>
              </a:spcBef>
            </a:pPr>
            <a:r>
              <a:rPr lang="de-AT" sz="8100" spc="1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 war mir wichtig</a:t>
            </a:r>
            <a:endParaRPr sz="8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08863" y="4435567"/>
            <a:ext cx="6003925" cy="18901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95"/>
              </a:spcBef>
            </a:pPr>
            <a:r>
              <a:rPr lang="de-AT" sz="2250" spc="1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Wenn ich an die Zeit seit Helgas Diagnose denke, dann ist mir rückblickend und für die Zukunft wichtig, dass ich (wir)</a:t>
            </a:r>
          </a:p>
          <a:p>
            <a:pPr marL="12700" marR="5080">
              <a:lnSpc>
                <a:spcPct val="108300"/>
              </a:lnSpc>
              <a:spcBef>
                <a:spcPts val="95"/>
              </a:spcBef>
            </a:pPr>
            <a:r>
              <a:rPr lang="de-AT" sz="2250" spc="1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</a:t>
            </a:r>
            <a:endParaRPr sz="225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46678" y="9860911"/>
            <a:ext cx="238124" cy="238124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3606DE9-00AB-4872-99B4-661F03BAC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2628900"/>
            <a:ext cx="9059736" cy="6681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2F2F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1638300"/>
            <a:ext cx="6739326" cy="674370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113520" y="5353704"/>
            <a:ext cx="7125334" cy="10068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8300"/>
              </a:lnSpc>
              <a:spcBef>
                <a:spcPts val="95"/>
              </a:spcBef>
            </a:pPr>
            <a:r>
              <a:rPr lang="de-DE" sz="2000" spc="1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Wenn ich an die Zeit seit Helgas Diagnose denke, dann stelle ich rückblickend und für die Zukunft fest, dass mir </a:t>
            </a:r>
          </a:p>
          <a:p>
            <a:pPr marL="12700" marR="5080">
              <a:lnSpc>
                <a:spcPct val="108300"/>
              </a:lnSpc>
              <a:spcBef>
                <a:spcPts val="95"/>
              </a:spcBef>
            </a:pPr>
            <a:r>
              <a:rPr lang="de-DE" sz="2000" spc="16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… gefehlt hat</a:t>
            </a:r>
            <a:endParaRPr lang="de-DE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003622" y="2039151"/>
            <a:ext cx="7011670" cy="26597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AT" sz="8600" spc="55" dirty="0">
                <a:solidFill>
                  <a:srgbClr val="83BA6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Das hat mir gefehlt</a:t>
            </a:r>
            <a:endParaRPr sz="8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46678" y="9860911"/>
            <a:ext cx="238124" cy="238124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spc="-5" dirty="0"/>
              <a:t>Lebenskreise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549</Words>
  <Application>Microsoft Office PowerPoint</Application>
  <PresentationFormat>Benutzerdefiniert</PresentationFormat>
  <Paragraphs>121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Trebuchet MS</vt:lpstr>
      <vt:lpstr>Office Theme</vt:lpstr>
      <vt:lpstr>HERZLICH  WILLKOMMEN: Wir starten pünktlich um 9:30  Ich freue mich auf Dich</vt:lpstr>
      <vt:lpstr>PowerPoint-Präsentation</vt:lpstr>
      <vt:lpstr>MEINE TRAUER - DEINE TRAUER Was wir heute erarbeiten werden:</vt:lpstr>
      <vt:lpstr>TEIL I Was mir wohl tut</vt:lpstr>
      <vt:lpstr>Das tut mir wohl</vt:lpstr>
      <vt:lpstr>TEIL II Fallbeispiel: Beim Sterben und Trauern der Betreuten für mich sorgen  </vt:lpstr>
      <vt:lpstr>PowerPoint-Präsentation</vt:lpstr>
      <vt:lpstr>Das war mir wichtig</vt:lpstr>
      <vt:lpstr>Das hat mir gefehlt</vt:lpstr>
      <vt:lpstr>Das war mir zu viel</vt:lpstr>
      <vt:lpstr>Das ist für mich noch offen</vt:lpstr>
      <vt:lpstr>PowerPoint-Präsentation</vt:lpstr>
      <vt:lpstr>PowerPoint-Präsentation</vt:lpstr>
      <vt:lpstr>PowerPoint-Präsentation</vt:lpstr>
      <vt:lpstr>Das brauche ich vom Team </vt:lpstr>
      <vt:lpstr>Das brauche ich von der Leitung</vt:lpstr>
      <vt:lpstr>TEIL III Rituale entwickeln</vt:lpstr>
      <vt:lpstr>Wie entwickeln wir ein Ritual</vt:lpstr>
      <vt:lpstr>Ritual entwickeln</vt:lpstr>
      <vt:lpstr>HANDSCHUH  GESCHICHTE Wo sind verstorbene Menschen und was geschieht mit dem  Körper?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Wenn Kinder trauernPräsentation</dc:title>
  <dc:creator>Astrid Bechter-Boss</dc:creator>
  <cp:keywords>DAE5uEFVOr0,BADrD6z_dlo</cp:keywords>
  <cp:lastModifiedBy>a.bechter-boss@lebenskreise.at</cp:lastModifiedBy>
  <cp:revision>7</cp:revision>
  <dcterms:created xsi:type="dcterms:W3CDTF">2022-03-07T10:13:54Z</dcterms:created>
  <dcterms:modified xsi:type="dcterms:W3CDTF">2022-03-21T10:27:30Z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2022-03-07T00:00:00Z</vt:filetime>
  </property>
  <property fmtid="{D5CDD505-2E9C-101B-9397-08002B2CF9AE}" pid="3" name="Creator">
    <vt:lpwstr>Canva</vt:lpwstr>
  </property>
  <property fmtid="{D5CDD505-2E9C-101B-9397-08002B2CF9AE}" pid="4" name="LastSaved">
    <vt:filetime>2022-03-07T00:00:00Z</vt:filetime>
  </property>
</Properties>
</file>